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567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88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65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81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09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055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356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1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90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52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064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611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54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48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71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322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14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370F72-8757-49F1-9053-3BF600A94C42}" type="datetimeFigureOut">
              <a:rPr lang="hr-HR" smtClean="0"/>
              <a:t>3.2.2022.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DCF4F2-6F07-4480-8C55-A50A70857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445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7DBC74-B869-4E10-A2BB-B078F7526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11500" dirty="0"/>
              <a:t>internet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3B653BB-9CB9-4B8E-BE99-54C79DE2D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err="1"/>
              <a:t>Buga</a:t>
            </a:r>
            <a:r>
              <a:rPr lang="hr-HR" sz="2800" dirty="0"/>
              <a:t> </a:t>
            </a:r>
            <a:r>
              <a:rPr lang="hr-HR" sz="2800" dirty="0" err="1"/>
              <a:t>marija</a:t>
            </a:r>
            <a:r>
              <a:rPr lang="hr-HR" sz="2800" dirty="0"/>
              <a:t> kovač 1.o</a:t>
            </a:r>
          </a:p>
        </p:txBody>
      </p:sp>
    </p:spTree>
    <p:extLst>
      <p:ext uri="{BB962C8B-B14F-4D97-AF65-F5344CB8AC3E}">
        <p14:creationId xmlns:p14="http://schemas.microsoft.com/office/powerpoint/2010/main" val="427284915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AE3AF2-EE64-4DBE-905C-F68438996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općenito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501141-5656-4C92-86B3-A1C1EA9A8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Skup međusobno povezanih raznovrsnih računalnih mreža razmještenih diljem svijeta </a:t>
            </a:r>
          </a:p>
          <a:p>
            <a:r>
              <a:rPr lang="hr-HR" sz="2800" dirty="0"/>
              <a:t>Slikovito ga se može zamisliti kao golema elektronička paukova mreža koja obuhvaća cijelu Zemlju i povezuje računala te računalne veze</a:t>
            </a:r>
          </a:p>
          <a:p>
            <a:r>
              <a:rPr lang="hr-HR" sz="2800" dirty="0"/>
              <a:t>Prva internetska veza prema svijetu uspostavljena je 17. studenoga 1992. godine</a:t>
            </a:r>
          </a:p>
        </p:txBody>
      </p:sp>
    </p:spTree>
    <p:extLst>
      <p:ext uri="{BB962C8B-B14F-4D97-AF65-F5344CB8AC3E}">
        <p14:creationId xmlns:p14="http://schemas.microsoft.com/office/powerpoint/2010/main" val="337102666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DC0420-DD21-4138-923F-258D76A3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BDAE24-0C97-4648-94E4-9654858BC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943735"/>
            <a:ext cx="7124251" cy="6060140"/>
          </a:xfrm>
        </p:spPr>
        <p:txBody>
          <a:bodyPr>
            <a:normAutofit/>
          </a:bodyPr>
          <a:lstStyle/>
          <a:p>
            <a:r>
              <a:rPr lang="hr-HR" sz="2800" dirty="0"/>
              <a:t>Razlikuje se od računala i računalnih mreža po tome što njime ne upravlja apsolutno nitko (nije u vlasništvu nijedne osobe, vlade ili institucije)</a:t>
            </a:r>
          </a:p>
          <a:p>
            <a:r>
              <a:rPr lang="hr-HR" sz="2800" dirty="0"/>
              <a:t>Njegova uporaba je besplatna </a:t>
            </a:r>
          </a:p>
          <a:p>
            <a:r>
              <a:rPr lang="hr-HR" sz="2800" dirty="0"/>
              <a:t>Za spajanje ne njega potrebni su nam: računalo, pristupni uređaj, komunikacijski kanal, korisnički račun te odgovarajući programi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709EF23-FB88-42F4-8403-25F14CE04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1"/>
          <a:stretch/>
        </p:blipFill>
        <p:spPr>
          <a:xfrm>
            <a:off x="7810052" y="2805056"/>
            <a:ext cx="4114851" cy="26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954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81CFE2-99D4-4BEA-A61A-5B03939F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738820" cy="1456267"/>
          </a:xfrm>
        </p:spPr>
        <p:txBody>
          <a:bodyPr>
            <a:normAutofit/>
          </a:bodyPr>
          <a:lstStyle/>
          <a:p>
            <a:r>
              <a:rPr lang="hr-HR" sz="4400" dirty="0"/>
              <a:t>Dobre strane interneta (moje gledište)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B05A1D-BA9F-400C-9F69-8E86069F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14" y="1473799"/>
            <a:ext cx="8017134" cy="5034578"/>
          </a:xfrm>
        </p:spPr>
        <p:txBody>
          <a:bodyPr>
            <a:normAutofit/>
          </a:bodyPr>
          <a:lstStyle/>
          <a:p>
            <a:r>
              <a:rPr lang="hr-HR" sz="2800" dirty="0"/>
              <a:t>Brz i lak pristup informacijama</a:t>
            </a:r>
          </a:p>
          <a:p>
            <a:r>
              <a:rPr lang="hr-HR" sz="2800" dirty="0"/>
              <a:t>Brza komunikacija s drugima</a:t>
            </a:r>
          </a:p>
          <a:p>
            <a:r>
              <a:rPr lang="hr-HR" sz="2800" dirty="0"/>
              <a:t>Dijeljenje svoje lokacije ukoliko se nađeš u opasnosti ili te samo netko treba pokupiti na određenom mjestu no ne zna doći do tamo</a:t>
            </a:r>
          </a:p>
          <a:p>
            <a:r>
              <a:rPr lang="hr-HR" sz="2800" dirty="0"/>
              <a:t>Povezanost sa onima koji su fizički daleko od tebe</a:t>
            </a:r>
          </a:p>
          <a:p>
            <a:r>
              <a:rPr lang="hr-HR" sz="2800" dirty="0"/>
              <a:t>Možemo pronaći različite interaktivne sadržaje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444B6CF-28A7-4712-946C-0962C5B80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98" y="2247900"/>
            <a:ext cx="353501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871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010245-DCCB-4D77-8A8C-B5898B0D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9CF663-FABF-43FC-B807-560C0EAB5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6554095" cy="4291390"/>
          </a:xfrm>
        </p:spPr>
        <p:txBody>
          <a:bodyPr>
            <a:normAutofit/>
          </a:bodyPr>
          <a:lstStyle/>
          <a:p>
            <a:r>
              <a:rPr lang="hr-HR" sz="2800" dirty="0"/>
              <a:t>Razvijamo svoje sposobnosti/vještine </a:t>
            </a:r>
          </a:p>
          <a:p>
            <a:r>
              <a:rPr lang="hr-HR" sz="2800" dirty="0"/>
              <a:t>Možemo pratiti razne događaje iako nismo zapravo fizički tamo (live prijenosi) </a:t>
            </a:r>
          </a:p>
          <a:p>
            <a:r>
              <a:rPr lang="hr-HR" sz="2800" dirty="0"/>
              <a:t>Također pomoću lokacije možemo doći do željenoga mjesta ukoliko ne znamo gdje se nalazi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B1D14C1-10A1-44F4-93CD-62CC9D9A7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51" y="2676676"/>
            <a:ext cx="4592379" cy="25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0420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131E5B-6065-491B-82F4-73F30D8D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Loše strane interneta (moje gledište)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785ECB-534E-425F-AA3C-8AE7D6FD1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37591"/>
            <a:ext cx="10131425" cy="4173967"/>
          </a:xfrm>
        </p:spPr>
        <p:txBody>
          <a:bodyPr>
            <a:normAutofit/>
          </a:bodyPr>
          <a:lstStyle/>
          <a:p>
            <a:r>
              <a:rPr lang="hr-HR" sz="2800" dirty="0"/>
              <a:t>Krađa identiteta</a:t>
            </a:r>
          </a:p>
          <a:p>
            <a:r>
              <a:rPr lang="hr-HR" sz="2800" dirty="0"/>
              <a:t>Zlouporaba podataka </a:t>
            </a:r>
          </a:p>
          <a:p>
            <a:r>
              <a:rPr lang="hr-HR" sz="2800" dirty="0"/>
              <a:t>Izloženost neprimjerenom sadržaju</a:t>
            </a:r>
          </a:p>
          <a:p>
            <a:r>
              <a:rPr lang="hr-HR" sz="2800" dirty="0"/>
              <a:t>Izloženost pedofilima</a:t>
            </a:r>
          </a:p>
          <a:p>
            <a:r>
              <a:rPr lang="hr-HR" sz="2800" dirty="0"/>
              <a:t>Izaziva ovisnost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75432E9-849A-4669-B19C-7AA8BAD7B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65" y="2463501"/>
            <a:ext cx="4668077" cy="31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1367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19B801-7381-42DB-A369-71549278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E10748-34F0-471A-AF53-074920CD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6803570" cy="3649133"/>
          </a:xfrm>
        </p:spPr>
        <p:txBody>
          <a:bodyPr>
            <a:normAutofit/>
          </a:bodyPr>
          <a:lstStyle/>
          <a:p>
            <a:r>
              <a:rPr lang="hr-HR" sz="2800" dirty="0"/>
              <a:t>Teško se uspostavljaju pravila ponašanja</a:t>
            </a:r>
          </a:p>
          <a:p>
            <a:r>
              <a:rPr lang="hr-HR" sz="2800" dirty="0"/>
              <a:t>Često djeca iskuse nasilje preko interneta bilo to od nekoga koga poznaju ili ne poznaju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81C1CF4-7A83-4D5D-91CD-CFD2F65F8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35" y="2370667"/>
            <a:ext cx="4732322" cy="35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6177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E033DD-DFD3-4F7E-A376-C32AFD88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35" y="685271"/>
            <a:ext cx="7307130" cy="1456267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Stop nasilju, oglasi se i budi junak!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DC88314-D200-4DC2-9E67-F89DA4B7E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65" y="2227599"/>
            <a:ext cx="5451070" cy="3649662"/>
          </a:xfrm>
        </p:spPr>
      </p:pic>
    </p:spTree>
    <p:extLst>
      <p:ext uri="{BB962C8B-B14F-4D97-AF65-F5344CB8AC3E}">
        <p14:creationId xmlns:p14="http://schemas.microsoft.com/office/powerpoint/2010/main" val="125412808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559C0E-1936-428F-817F-01E634967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973" y="2700866"/>
            <a:ext cx="4736053" cy="1456267"/>
          </a:xfrm>
        </p:spPr>
        <p:txBody>
          <a:bodyPr>
            <a:normAutofit/>
          </a:bodyPr>
          <a:lstStyle/>
          <a:p>
            <a:r>
              <a:rPr lang="hr-HR" sz="4400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410741954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945CEC65765C4E8BF14C73CC705DF7" ma:contentTypeVersion="10" ma:contentTypeDescription="Stvaranje novog dokumenta." ma:contentTypeScope="" ma:versionID="8cebdb1702d83e4ebd2b8f4eee2791ac">
  <xsd:schema xmlns:xsd="http://www.w3.org/2001/XMLSchema" xmlns:xs="http://www.w3.org/2001/XMLSchema" xmlns:p="http://schemas.microsoft.com/office/2006/metadata/properties" xmlns:ns2="1e929865-9b87-41e5-a957-08442b7817e7" xmlns:ns3="95ec1ade-a135-4d1b-9f21-605c21b0956d" targetNamespace="http://schemas.microsoft.com/office/2006/metadata/properties" ma:root="true" ma:fieldsID="1dffbad58e80c997f18d87c96e3b9fdb" ns2:_="" ns3:_="">
    <xsd:import namespace="1e929865-9b87-41e5-a957-08442b7817e7"/>
    <xsd:import namespace="95ec1ade-a135-4d1b-9f21-605c21b09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29865-9b87-41e5-a957-08442b781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c1ade-a135-4d1b-9f21-605c21b09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B2BD18-1F38-4D73-B432-F4EEB68964E0}"/>
</file>

<file path=customXml/itemProps2.xml><?xml version="1.0" encoding="utf-8"?>
<ds:datastoreItem xmlns:ds="http://schemas.openxmlformats.org/officeDocument/2006/customXml" ds:itemID="{C00B2A82-336A-499B-9DDB-A36946949637}"/>
</file>

<file path=customXml/itemProps3.xml><?xml version="1.0" encoding="utf-8"?>
<ds:datastoreItem xmlns:ds="http://schemas.openxmlformats.org/officeDocument/2006/customXml" ds:itemID="{C3739549-1D02-4105-B263-C7658B6833F4}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TM03457452[[fn=Nebeski]]</Template>
  <TotalTime>55</TotalTime>
  <Words>237</Words>
  <Application>Microsoft Office PowerPoint</Application>
  <PresentationFormat>Široki zaslon</PresentationFormat>
  <Paragraphs>28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Nebeski</vt:lpstr>
      <vt:lpstr>internet</vt:lpstr>
      <vt:lpstr>općenito</vt:lpstr>
      <vt:lpstr>PowerPoint prezentacija</vt:lpstr>
      <vt:lpstr>Dobre strane interneta (moje gledište)</vt:lpstr>
      <vt:lpstr>PowerPoint prezentacija</vt:lpstr>
      <vt:lpstr>Loše strane interneta (moje gledište)</vt:lpstr>
      <vt:lpstr>PowerPoint prezentacija</vt:lpstr>
      <vt:lpstr>Stop nasilju, oglasi se i budi junak!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KOVAČ</dc:creator>
  <cp:lastModifiedBy>KOVAČ</cp:lastModifiedBy>
  <cp:revision>1</cp:revision>
  <dcterms:created xsi:type="dcterms:W3CDTF">2022-02-03T17:11:28Z</dcterms:created>
  <dcterms:modified xsi:type="dcterms:W3CDTF">2022-02-03T18:07:20Z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0x01010000945CEC65765C4E8BF14C73CC705DF7</vt:lpwstr>
  </property>
</Properties>
</file>