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BF40D-FF40-4987-B644-E33326DF4FA9}" v="368" dt="2022-02-03T20:05:54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Rabbi" userId="S::leon.rabbi@skole.hr::eb46e161-a02b-4351-94f7-3af7acfd0122" providerId="AD" clId="Web-{F86BF40D-FF40-4987-B644-E33326DF4FA9}"/>
    <pc:docChg chg="addSld delSld modSld addMainMaster delMainMaster">
      <pc:chgData name="Leon Rabbi" userId="S::leon.rabbi@skole.hr::eb46e161-a02b-4351-94f7-3af7acfd0122" providerId="AD" clId="Web-{F86BF40D-FF40-4987-B644-E33326DF4FA9}" dt="2022-02-03T20:05:54.106" v="361"/>
      <pc:docMkLst>
        <pc:docMk/>
      </pc:docMkLst>
      <pc:sldChg chg="addSp delSp modSp del mod setBg modClrScheme addAnim modAnim chgLayout">
        <pc:chgData name="Leon Rabbi" userId="S::leon.rabbi@skole.hr::eb46e161-a02b-4351-94f7-3af7acfd0122" providerId="AD" clId="Web-{F86BF40D-FF40-4987-B644-E33326DF4FA9}" dt="2022-02-03T19:58:53.938" v="292"/>
        <pc:sldMkLst>
          <pc:docMk/>
          <pc:sldMk cId="109857222" sldId="256"/>
        </pc:sldMkLst>
        <pc:spChg chg="mod">
          <ac:chgData name="Leon Rabbi" userId="S::leon.rabbi@skole.hr::eb46e161-a02b-4351-94f7-3af7acfd0122" providerId="AD" clId="Web-{F86BF40D-FF40-4987-B644-E33326DF4FA9}" dt="2022-02-03T19:15:51.451" v="4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eon Rabbi" userId="S::leon.rabbi@skole.hr::eb46e161-a02b-4351-94f7-3af7acfd0122" providerId="AD" clId="Web-{F86BF40D-FF40-4987-B644-E33326DF4FA9}" dt="2022-02-03T19:16:04.249" v="55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eon Rabbi" userId="S::leon.rabbi@skole.hr::eb46e161-a02b-4351-94f7-3af7acfd0122" providerId="AD" clId="Web-{F86BF40D-FF40-4987-B644-E33326DF4FA9}" dt="2022-02-03T19:15:33.716" v="36"/>
          <ac:spMkLst>
            <pc:docMk/>
            <pc:sldMk cId="109857222" sldId="256"/>
            <ac:spMk id="5" creationId="{F1174801-1395-44C5-9B00-CCAC45C056E7}"/>
          </ac:spMkLst>
        </pc:spChg>
        <pc:spChg chg="add">
          <ac:chgData name="Leon Rabbi" userId="S::leon.rabbi@skole.hr::eb46e161-a02b-4351-94f7-3af7acfd0122" providerId="AD" clId="Web-{F86BF40D-FF40-4987-B644-E33326DF4FA9}" dt="2022-02-03T19:15:33.716" v="36"/>
          <ac:spMkLst>
            <pc:docMk/>
            <pc:sldMk cId="109857222" sldId="256"/>
            <ac:spMk id="6" creationId="{996DFAFB-BCE1-4BEC-82FB-D574234DEF0A}"/>
          </ac:spMkLst>
        </pc:spChg>
        <pc:spChg chg="add">
          <ac:chgData name="Leon Rabbi" userId="S::leon.rabbi@skole.hr::eb46e161-a02b-4351-94f7-3af7acfd0122" providerId="AD" clId="Web-{F86BF40D-FF40-4987-B644-E33326DF4FA9}" dt="2022-02-03T19:15:33.716" v="36"/>
          <ac:spMkLst>
            <pc:docMk/>
            <pc:sldMk cId="109857222" sldId="256"/>
            <ac:spMk id="7" creationId="{60E728E6-A07E-4A6C-AB92-D56E1402F61A}"/>
          </ac:spMkLst>
        </pc:spChg>
        <pc:spChg chg="add del">
          <ac:chgData name="Leon Rabbi" userId="S::leon.rabbi@skole.hr::eb46e161-a02b-4351-94f7-3af7acfd0122" providerId="AD" clId="Web-{F86BF40D-FF40-4987-B644-E33326DF4FA9}" dt="2022-02-03T19:14:07.589" v="32"/>
          <ac:spMkLst>
            <pc:docMk/>
            <pc:sldMk cId="109857222" sldId="256"/>
            <ac:spMk id="9" creationId="{1E644DE9-8D09-43E2-BA69-F57482CFC93A}"/>
          </ac:spMkLst>
        </pc:spChg>
        <pc:spChg chg="add del">
          <ac:chgData name="Leon Rabbi" userId="S::leon.rabbi@skole.hr::eb46e161-a02b-4351-94f7-3af7acfd0122" providerId="AD" clId="Web-{F86BF40D-FF40-4987-B644-E33326DF4FA9}" dt="2022-02-03T19:14:07.589" v="32"/>
          <ac:spMkLst>
            <pc:docMk/>
            <pc:sldMk cId="109857222" sldId="256"/>
            <ac:spMk id="11" creationId="{6C23C919-B32E-40FF-B3D8-631316E84E3E}"/>
          </ac:spMkLst>
        </pc:spChg>
        <pc:grpChg chg="add del">
          <ac:chgData name="Leon Rabbi" userId="S::leon.rabbi@skole.hr::eb46e161-a02b-4351-94f7-3af7acfd0122" providerId="AD" clId="Web-{F86BF40D-FF40-4987-B644-E33326DF4FA9}" dt="2022-02-03T19:14:07.589" v="32"/>
          <ac:grpSpMkLst>
            <pc:docMk/>
            <pc:sldMk cId="109857222" sldId="256"/>
            <ac:grpSpMk id="13" creationId="{5EDAD761-2CF4-463A-AD87-1D4E8549D7A5}"/>
          </ac:grpSpMkLst>
        </pc:grpChg>
        <pc:grpChg chg="add">
          <ac:chgData name="Leon Rabbi" userId="S::leon.rabbi@skole.hr::eb46e161-a02b-4351-94f7-3af7acfd0122" providerId="AD" clId="Web-{F86BF40D-FF40-4987-B644-E33326DF4FA9}" dt="2022-02-03T19:15:33.716" v="36"/>
          <ac:grpSpMkLst>
            <pc:docMk/>
            <pc:sldMk cId="109857222" sldId="256"/>
            <ac:grpSpMk id="15" creationId="{18579DB9-24B0-487B-81E3-8D02AD5F8C81}"/>
          </ac:grpSpMkLst>
        </pc:grpChg>
        <pc:grpChg chg="add">
          <ac:chgData name="Leon Rabbi" userId="S::leon.rabbi@skole.hr::eb46e161-a02b-4351-94f7-3af7acfd0122" providerId="AD" clId="Web-{F86BF40D-FF40-4987-B644-E33326DF4FA9}" dt="2022-02-03T19:15:33.716" v="36"/>
          <ac:grpSpMkLst>
            <pc:docMk/>
            <pc:sldMk cId="109857222" sldId="256"/>
            <ac:grpSpMk id="24" creationId="{5C0E6139-8A19-4905-87E2-E547D7B7F1AF}"/>
          </ac:grpSpMkLst>
        </pc:grpChg>
        <pc:grpChg chg="add">
          <ac:chgData name="Leon Rabbi" userId="S::leon.rabbi@skole.hr::eb46e161-a02b-4351-94f7-3af7acfd0122" providerId="AD" clId="Web-{F86BF40D-FF40-4987-B644-E33326DF4FA9}" dt="2022-02-03T19:15:33.716" v="36"/>
          <ac:grpSpMkLst>
            <pc:docMk/>
            <pc:sldMk cId="109857222" sldId="256"/>
            <ac:grpSpMk id="28" creationId="{8F281804-17FE-49B9-9065-1A44CD473CAE}"/>
          </ac:grpSpMkLst>
        </pc:grpChg>
        <pc:picChg chg="add del">
          <ac:chgData name="Leon Rabbi" userId="S::leon.rabbi@skole.hr::eb46e161-a02b-4351-94f7-3af7acfd0122" providerId="AD" clId="Web-{F86BF40D-FF40-4987-B644-E33326DF4FA9}" dt="2022-02-03T19:14:07.589" v="32"/>
          <ac:picMkLst>
            <pc:docMk/>
            <pc:sldMk cId="109857222" sldId="256"/>
            <ac:picMk id="4" creationId="{FDF617FE-B706-4011-9803-E3999C915BFA}"/>
          </ac:picMkLst>
        </pc:picChg>
        <pc:picChg chg="add">
          <ac:chgData name="Leon Rabbi" userId="S::leon.rabbi@skole.hr::eb46e161-a02b-4351-94f7-3af7acfd0122" providerId="AD" clId="Web-{F86BF40D-FF40-4987-B644-E33326DF4FA9}" dt="2022-02-03T19:15:33.716" v="36"/>
          <ac:picMkLst>
            <pc:docMk/>
            <pc:sldMk cId="109857222" sldId="256"/>
            <ac:picMk id="8" creationId="{06540C82-6AE9-4EDB-B96A-63FE642C463D}"/>
          </ac:picMkLst>
        </pc:picChg>
      </pc:sldChg>
      <pc:sldChg chg="addSp modSp new mod setBg addAnim delAnim modAnim">
        <pc:chgData name="Leon Rabbi" userId="S::leon.rabbi@skole.hr::eb46e161-a02b-4351-94f7-3af7acfd0122" providerId="AD" clId="Web-{F86BF40D-FF40-4987-B644-E33326DF4FA9}" dt="2022-02-03T20:04:23.807" v="350"/>
        <pc:sldMkLst>
          <pc:docMk/>
          <pc:sldMk cId="671519412" sldId="257"/>
        </pc:sldMkLst>
        <pc:spChg chg="mod">
          <ac:chgData name="Leon Rabbi" userId="S::leon.rabbi@skole.hr::eb46e161-a02b-4351-94f7-3af7acfd0122" providerId="AD" clId="Web-{F86BF40D-FF40-4987-B644-E33326DF4FA9}" dt="2022-02-03T19:19:39.318" v="76"/>
          <ac:spMkLst>
            <pc:docMk/>
            <pc:sldMk cId="671519412" sldId="257"/>
            <ac:spMk id="2" creationId="{2C19E9B8-EB16-4B32-9968-77915EA7D0FA}"/>
          </ac:spMkLst>
        </pc:spChg>
        <pc:spChg chg="mod">
          <ac:chgData name="Leon Rabbi" userId="S::leon.rabbi@skole.hr::eb46e161-a02b-4351-94f7-3af7acfd0122" providerId="AD" clId="Web-{F86BF40D-FF40-4987-B644-E33326DF4FA9}" dt="2022-02-03T19:19:39.318" v="76"/>
          <ac:spMkLst>
            <pc:docMk/>
            <pc:sldMk cId="671519412" sldId="257"/>
            <ac:spMk id="3" creationId="{542BB7DA-E09F-4B9A-AAA0-806DBD9544C9}"/>
          </ac:spMkLst>
        </pc:spChg>
        <pc:spChg chg="add">
          <ac:chgData name="Leon Rabbi" userId="S::leon.rabbi@skole.hr::eb46e161-a02b-4351-94f7-3af7acfd0122" providerId="AD" clId="Web-{F86BF40D-FF40-4987-B644-E33326DF4FA9}" dt="2022-02-03T19:19:39.318" v="76"/>
          <ac:spMkLst>
            <pc:docMk/>
            <pc:sldMk cId="671519412" sldId="257"/>
            <ac:spMk id="8" creationId="{8651CFA9-6065-4243-AC48-858E359780B1}"/>
          </ac:spMkLst>
        </pc:spChg>
        <pc:spChg chg="add">
          <ac:chgData name="Leon Rabbi" userId="S::leon.rabbi@skole.hr::eb46e161-a02b-4351-94f7-3af7acfd0122" providerId="AD" clId="Web-{F86BF40D-FF40-4987-B644-E33326DF4FA9}" dt="2022-02-03T19:19:39.318" v="76"/>
          <ac:spMkLst>
            <pc:docMk/>
            <pc:sldMk cId="671519412" sldId="257"/>
            <ac:spMk id="10" creationId="{37962AE0-6A1C-4B76-9D52-10E5E6D7D3BB}"/>
          </ac:spMkLst>
        </pc:spChg>
        <pc:grpChg chg="add">
          <ac:chgData name="Leon Rabbi" userId="S::leon.rabbi@skole.hr::eb46e161-a02b-4351-94f7-3af7acfd0122" providerId="AD" clId="Web-{F86BF40D-FF40-4987-B644-E33326DF4FA9}" dt="2022-02-03T19:19:39.318" v="76"/>
          <ac:grpSpMkLst>
            <pc:docMk/>
            <pc:sldMk cId="671519412" sldId="257"/>
            <ac:grpSpMk id="12" creationId="{6F410C21-CD43-45A5-A726-CF8B01FD8867}"/>
          </ac:grpSpMkLst>
        </pc:grpChg>
        <pc:grpChg chg="add">
          <ac:chgData name="Leon Rabbi" userId="S::leon.rabbi@skole.hr::eb46e161-a02b-4351-94f7-3af7acfd0122" providerId="AD" clId="Web-{F86BF40D-FF40-4987-B644-E33326DF4FA9}" dt="2022-02-03T19:19:39.318" v="76"/>
          <ac:grpSpMkLst>
            <pc:docMk/>
            <pc:sldMk cId="671519412" sldId="257"/>
            <ac:grpSpMk id="32" creationId="{83664CB5-2BA0-493E-BEC5-BACF868A12D9}"/>
          </ac:grpSpMkLst>
        </pc:grpChg>
      </pc:sldChg>
      <pc:sldChg chg="new add del">
        <pc:chgData name="Leon Rabbi" userId="S::leon.rabbi@skole.hr::eb46e161-a02b-4351-94f7-3af7acfd0122" providerId="AD" clId="Web-{F86BF40D-FF40-4987-B644-E33326DF4FA9}" dt="2022-02-03T19:14:01.466" v="27"/>
        <pc:sldMkLst>
          <pc:docMk/>
          <pc:sldMk cId="1316953990" sldId="257"/>
        </pc:sldMkLst>
      </pc:sldChg>
      <pc:sldChg chg="addSp delSp modSp new mod setBg addAnim delAnim modAnim">
        <pc:chgData name="Leon Rabbi" userId="S::leon.rabbi@skole.hr::eb46e161-a02b-4351-94f7-3af7acfd0122" providerId="AD" clId="Web-{F86BF40D-FF40-4987-B644-E33326DF4FA9}" dt="2022-02-03T20:05:54.106" v="361"/>
        <pc:sldMkLst>
          <pc:docMk/>
          <pc:sldMk cId="4171565867" sldId="258"/>
        </pc:sldMkLst>
        <pc:spChg chg="mod">
          <ac:chgData name="Leon Rabbi" userId="S::leon.rabbi@skole.hr::eb46e161-a02b-4351-94f7-3af7acfd0122" providerId="AD" clId="Web-{F86BF40D-FF40-4987-B644-E33326DF4FA9}" dt="2022-02-03T19:24:59.171" v="111" actId="20577"/>
          <ac:spMkLst>
            <pc:docMk/>
            <pc:sldMk cId="4171565867" sldId="258"/>
            <ac:spMk id="2" creationId="{85AC29D8-65E4-4BBB-8C4B-15EC5E407796}"/>
          </ac:spMkLst>
        </pc:spChg>
        <pc:spChg chg="del">
          <ac:chgData name="Leon Rabbi" userId="S::leon.rabbi@skole.hr::eb46e161-a02b-4351-94f7-3af7acfd0122" providerId="AD" clId="Web-{F86BF40D-FF40-4987-B644-E33326DF4FA9}" dt="2022-02-03T19:23:00.777" v="86"/>
          <ac:spMkLst>
            <pc:docMk/>
            <pc:sldMk cId="4171565867" sldId="258"/>
            <ac:spMk id="3" creationId="{B74B70F2-44CD-42EE-A06C-A11373D58811}"/>
          </ac:spMkLst>
        </pc:spChg>
        <pc:spChg chg="add del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8" creationId="{247A131F-D5DE-41A5-B4CF-4F345319B40B}"/>
          </ac:spMkLst>
        </pc:spChg>
        <pc:spChg chg="add del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10" creationId="{3AF4666D-BD98-40A5-A75F-478B982010B2}"/>
          </ac:spMkLst>
        </pc:spChg>
        <pc:spChg chg="add del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12" creationId="{68680585-71F9-4721-A998-4974171D2EB4}"/>
          </ac:spMkLst>
        </pc:spChg>
        <pc:spChg chg="add del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14" creationId="{12BC95C2-2EEC-4F59-ABA8-660B0D059CCF}"/>
          </ac:spMkLst>
        </pc:spChg>
        <pc:spChg chg="add del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34" creationId="{F1174801-1395-44C5-9B00-CCAC45C056E7}"/>
          </ac:spMkLst>
        </pc:spChg>
        <pc:spChg chg="add del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36" creationId="{996DFAFB-BCE1-4BEC-82FB-D574234DEF0A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68" creationId="{247A131F-D5DE-41A5-B4CF-4F345319B40B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70" creationId="{3AF4666D-BD98-40A5-A75F-478B982010B2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72" creationId="{68680585-71F9-4721-A998-4974171D2EB4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74" creationId="{12BC95C2-2EEC-4F59-ABA8-660B0D059CCF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94" creationId="{3A6C273A-38F2-4D34-98BF-47B248862B76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96" creationId="{2E2CF659-EE5D-432C-B47F-10AC4A48A347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98" creationId="{683AA549-1F0C-46E0-AAD8-DC3DC6CA6181}"/>
          </ac:spMkLst>
        </pc:spChg>
        <pc:spChg chg="add">
          <ac:chgData name="Leon Rabbi" userId="S::leon.rabbi@skole.hr::eb46e161-a02b-4351-94f7-3af7acfd0122" providerId="AD" clId="Web-{F86BF40D-FF40-4987-B644-E33326DF4FA9}" dt="2022-02-03T19:23:45.059" v="99"/>
          <ac:spMkLst>
            <pc:docMk/>
            <pc:sldMk cId="4171565867" sldId="258"/>
            <ac:spMk id="111" creationId="{03E51277-1095-412F-913B-8FA8021AA626}"/>
          </ac:spMkLst>
        </pc:spChg>
        <pc:grpChg chg="add del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16" creationId="{03E9870D-4BBA-43AF-8D44-BBADF020CFF6}"/>
          </ac:grpSpMkLst>
        </pc:grpChg>
        <pc:grpChg chg="add del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25" creationId="{C3279E8D-2BAA-4CB1-834B-09FADD54DE56}"/>
          </ac:grpSpMkLst>
        </pc:grpChg>
        <pc:grpChg chg="add del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38" creationId="{F478807D-D964-4FD1-ADDC-13ADCA84C799}"/>
          </ac:grpSpMkLst>
        </pc:grpChg>
        <pc:grpChg chg="add del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48" creationId="{8BAEE281-C3DD-4DC6-AFC2-A74532519189}"/>
          </ac:grpSpMkLst>
        </pc:grpChg>
        <pc:grpChg chg="add del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60" creationId="{5C0E6139-8A19-4905-87E2-E547D7B7F1AF}"/>
          </ac:grpSpMkLst>
        </pc:grpChg>
        <pc:grpChg chg="add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76" creationId="{03E9870D-4BBA-43AF-8D44-BBADF020CFF6}"/>
          </ac:grpSpMkLst>
        </pc:grpChg>
        <pc:grpChg chg="add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85" creationId="{C3279E8D-2BAA-4CB1-834B-09FADD54DE56}"/>
          </ac:grpSpMkLst>
        </pc:grpChg>
        <pc:grpChg chg="add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100" creationId="{7B2F7E43-35EC-4103-9D95-2ACDB00387CC}"/>
          </ac:grpSpMkLst>
        </pc:grpChg>
        <pc:grpChg chg="add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113" creationId="{96F2112D-BBBE-46A6-B66D-A3F02ED3284E}"/>
          </ac:grpSpMkLst>
        </pc:grpChg>
        <pc:grpChg chg="add">
          <ac:chgData name="Leon Rabbi" userId="S::leon.rabbi@skole.hr::eb46e161-a02b-4351-94f7-3af7acfd0122" providerId="AD" clId="Web-{F86BF40D-FF40-4987-B644-E33326DF4FA9}" dt="2022-02-03T19:23:45.059" v="99"/>
          <ac:grpSpMkLst>
            <pc:docMk/>
            <pc:sldMk cId="4171565867" sldId="258"/>
            <ac:grpSpMk id="133" creationId="{DDB99EF5-8801-40E2-83D3-196FADCBBA7F}"/>
          </ac:grpSpMkLst>
        </pc:grpChg>
        <pc:picChg chg="add">
          <ac:chgData name="Leon Rabbi" userId="S::leon.rabbi@skole.hr::eb46e161-a02b-4351-94f7-3af7acfd0122" providerId="AD" clId="Web-{F86BF40D-FF40-4987-B644-E33326DF4FA9}" dt="2022-02-03T19:23:45.059" v="99"/>
          <ac:picMkLst>
            <pc:docMk/>
            <pc:sldMk cId="4171565867" sldId="258"/>
            <ac:picMk id="64" creationId="{20D23E48-AC76-488C-A250-E17408CCD341}"/>
          </ac:picMkLst>
        </pc:picChg>
      </pc:sldChg>
      <pc:sldChg chg="addSp delSp modSp new mod setBg addAnim delAnim modAnim">
        <pc:chgData name="Leon Rabbi" userId="S::leon.rabbi@skole.hr::eb46e161-a02b-4351-94f7-3af7acfd0122" providerId="AD" clId="Web-{F86BF40D-FF40-4987-B644-E33326DF4FA9}" dt="2022-02-03T20:04:18.416" v="348"/>
        <pc:sldMkLst>
          <pc:docMk/>
          <pc:sldMk cId="3437938140" sldId="259"/>
        </pc:sldMkLst>
        <pc:spChg chg="mod">
          <ac:chgData name="Leon Rabbi" userId="S::leon.rabbi@skole.hr::eb46e161-a02b-4351-94f7-3af7acfd0122" providerId="AD" clId="Web-{F86BF40D-FF40-4987-B644-E33326DF4FA9}" dt="2022-02-03T19:36:13.004" v="168" actId="20577"/>
          <ac:spMkLst>
            <pc:docMk/>
            <pc:sldMk cId="3437938140" sldId="259"/>
            <ac:spMk id="2" creationId="{5C710D36-63FA-4FEB-8EBF-852FCF557125}"/>
          </ac:spMkLst>
        </pc:spChg>
        <pc:spChg chg="mod">
          <ac:chgData name="Leon Rabbi" userId="S::leon.rabbi@skole.hr::eb46e161-a02b-4351-94f7-3af7acfd0122" providerId="AD" clId="Web-{F86BF40D-FF40-4987-B644-E33326DF4FA9}" dt="2022-02-03T19:29:52.570" v="132"/>
          <ac:spMkLst>
            <pc:docMk/>
            <pc:sldMk cId="3437938140" sldId="259"/>
            <ac:spMk id="3" creationId="{48054F63-387F-4F22-8F1B-D77B8EB252C0}"/>
          </ac:spMkLst>
        </pc:spChg>
        <pc:spChg chg="add del">
          <ac:chgData name="Leon Rabbi" userId="S::leon.rabbi@skole.hr::eb46e161-a02b-4351-94f7-3af7acfd0122" providerId="AD" clId="Web-{F86BF40D-FF40-4987-B644-E33326DF4FA9}" dt="2022-02-03T19:30:15.899" v="135"/>
          <ac:spMkLst>
            <pc:docMk/>
            <pc:sldMk cId="3437938140" sldId="259"/>
            <ac:spMk id="9" creationId="{8651CFA9-6065-4243-AC48-858E359780B1}"/>
          </ac:spMkLst>
        </pc:spChg>
        <pc:spChg chg="add del">
          <ac:chgData name="Leon Rabbi" userId="S::leon.rabbi@skole.hr::eb46e161-a02b-4351-94f7-3af7acfd0122" providerId="AD" clId="Web-{F86BF40D-FF40-4987-B644-E33326DF4FA9}" dt="2022-02-03T19:30:15.899" v="135"/>
          <ac:spMkLst>
            <pc:docMk/>
            <pc:sldMk cId="3437938140" sldId="259"/>
            <ac:spMk id="11" creationId="{37962AE0-6A1C-4B76-9D52-10E5E6D7D3BB}"/>
          </ac:spMkLst>
        </pc:spChg>
        <pc:spChg chg="add">
          <ac:chgData name="Leon Rabbi" userId="S::leon.rabbi@skole.hr::eb46e161-a02b-4351-94f7-3af7acfd0122" providerId="AD" clId="Web-{F86BF40D-FF40-4987-B644-E33326DF4FA9}" dt="2022-02-03T19:30:15.899" v="135"/>
          <ac:spMkLst>
            <pc:docMk/>
            <pc:sldMk cId="3437938140" sldId="259"/>
            <ac:spMk id="38" creationId="{8651CFA9-6065-4243-AC48-858E359780B1}"/>
          </ac:spMkLst>
        </pc:spChg>
        <pc:spChg chg="add">
          <ac:chgData name="Leon Rabbi" userId="S::leon.rabbi@skole.hr::eb46e161-a02b-4351-94f7-3af7acfd0122" providerId="AD" clId="Web-{F86BF40D-FF40-4987-B644-E33326DF4FA9}" dt="2022-02-03T19:30:15.899" v="135"/>
          <ac:spMkLst>
            <pc:docMk/>
            <pc:sldMk cId="3437938140" sldId="259"/>
            <ac:spMk id="40" creationId="{37962AE0-6A1C-4B76-9D52-10E5E6D7D3BB}"/>
          </ac:spMkLst>
        </pc:spChg>
        <pc:grpChg chg="add del">
          <ac:chgData name="Leon Rabbi" userId="S::leon.rabbi@skole.hr::eb46e161-a02b-4351-94f7-3af7acfd0122" providerId="AD" clId="Web-{F86BF40D-FF40-4987-B644-E33326DF4FA9}" dt="2022-02-03T19:30:15.899" v="135"/>
          <ac:grpSpMkLst>
            <pc:docMk/>
            <pc:sldMk cId="3437938140" sldId="259"/>
            <ac:grpSpMk id="13" creationId="{DC655204-C06A-4A55-9BB4-C79C4AF9D63F}"/>
          </ac:grpSpMkLst>
        </pc:grpChg>
        <pc:grpChg chg="add del">
          <ac:chgData name="Leon Rabbi" userId="S::leon.rabbi@skole.hr::eb46e161-a02b-4351-94f7-3af7acfd0122" providerId="AD" clId="Web-{F86BF40D-FF40-4987-B644-E33326DF4FA9}" dt="2022-02-03T19:30:15.899" v="135"/>
          <ac:grpSpMkLst>
            <pc:docMk/>
            <pc:sldMk cId="3437938140" sldId="259"/>
            <ac:grpSpMk id="23" creationId="{4C476EAB-383B-48F9-B661-B049EB50AE63}"/>
          </ac:grpSpMkLst>
        </pc:grpChg>
        <pc:grpChg chg="add">
          <ac:chgData name="Leon Rabbi" userId="S::leon.rabbi@skole.hr::eb46e161-a02b-4351-94f7-3af7acfd0122" providerId="AD" clId="Web-{F86BF40D-FF40-4987-B644-E33326DF4FA9}" dt="2022-02-03T19:30:15.899" v="135"/>
          <ac:grpSpMkLst>
            <pc:docMk/>
            <pc:sldMk cId="3437938140" sldId="259"/>
            <ac:grpSpMk id="42" creationId="{DC655204-C06A-4A55-9BB4-C79C4AF9D63F}"/>
          </ac:grpSpMkLst>
        </pc:grpChg>
        <pc:grpChg chg="add">
          <ac:chgData name="Leon Rabbi" userId="S::leon.rabbi@skole.hr::eb46e161-a02b-4351-94f7-3af7acfd0122" providerId="AD" clId="Web-{F86BF40D-FF40-4987-B644-E33326DF4FA9}" dt="2022-02-03T19:30:15.899" v="135"/>
          <ac:grpSpMkLst>
            <pc:docMk/>
            <pc:sldMk cId="3437938140" sldId="259"/>
            <ac:grpSpMk id="52" creationId="{4C476EAB-383B-48F9-B661-B049EB50AE63}"/>
          </ac:grpSpMkLst>
        </pc:grpChg>
        <pc:picChg chg="add del mod">
          <ac:chgData name="Leon Rabbi" userId="S::leon.rabbi@skole.hr::eb46e161-a02b-4351-94f7-3af7acfd0122" providerId="AD" clId="Web-{F86BF40D-FF40-4987-B644-E33326DF4FA9}" dt="2022-02-03T19:29:59.368" v="133"/>
          <ac:picMkLst>
            <pc:docMk/>
            <pc:sldMk cId="3437938140" sldId="259"/>
            <ac:picMk id="4" creationId="{277E5043-86DC-4CA4-8409-20547F88AC5A}"/>
          </ac:picMkLst>
        </pc:picChg>
        <pc:picChg chg="add mod">
          <ac:chgData name="Leon Rabbi" userId="S::leon.rabbi@skole.hr::eb46e161-a02b-4351-94f7-3af7acfd0122" providerId="AD" clId="Web-{F86BF40D-FF40-4987-B644-E33326DF4FA9}" dt="2022-02-03T19:30:15.899" v="135"/>
          <ac:picMkLst>
            <pc:docMk/>
            <pc:sldMk cId="3437938140" sldId="259"/>
            <ac:picMk id="5" creationId="{CD37606B-D566-42A0-9DEB-3A0083B7B6E5}"/>
          </ac:picMkLst>
        </pc:picChg>
      </pc:sldChg>
      <pc:sldChg chg="addSp delSp modSp new mod setBg addAnim delAnim modAnim">
        <pc:chgData name="Leon Rabbi" userId="S::leon.rabbi@skole.hr::eb46e161-a02b-4351-94f7-3af7acfd0122" providerId="AD" clId="Web-{F86BF40D-FF40-4987-B644-E33326DF4FA9}" dt="2022-02-03T20:04:42.620" v="353"/>
        <pc:sldMkLst>
          <pc:docMk/>
          <pc:sldMk cId="3901719102" sldId="260"/>
        </pc:sldMkLst>
        <pc:spChg chg="mod">
          <ac:chgData name="Leon Rabbi" userId="S::leon.rabbi@skole.hr::eb46e161-a02b-4351-94f7-3af7acfd0122" providerId="AD" clId="Web-{F86BF40D-FF40-4987-B644-E33326DF4FA9}" dt="2022-02-03T19:36:15.473" v="169" actId="20577"/>
          <ac:spMkLst>
            <pc:docMk/>
            <pc:sldMk cId="3901719102" sldId="260"/>
            <ac:spMk id="2" creationId="{AF6729A3-532C-466C-8D5C-147AC2579E02}"/>
          </ac:spMkLst>
        </pc:spChg>
        <pc:spChg chg="mod">
          <ac:chgData name="Leon Rabbi" userId="S::leon.rabbi@skole.hr::eb46e161-a02b-4351-94f7-3af7acfd0122" providerId="AD" clId="Web-{F86BF40D-FF40-4987-B644-E33326DF4FA9}" dt="2022-02-03T19:35:52.894" v="167"/>
          <ac:spMkLst>
            <pc:docMk/>
            <pc:sldMk cId="3901719102" sldId="260"/>
            <ac:spMk id="3" creationId="{0097F014-1C65-4355-9F6A-A3CE25EC061D}"/>
          </ac:spMkLst>
        </pc:spChg>
        <pc:spChg chg="add del">
          <ac:chgData name="Leon Rabbi" userId="S::leon.rabbi@skole.hr::eb46e161-a02b-4351-94f7-3af7acfd0122" providerId="AD" clId="Web-{F86BF40D-FF40-4987-B644-E33326DF4FA9}" dt="2022-02-03T19:35:52.894" v="167"/>
          <ac:spMkLst>
            <pc:docMk/>
            <pc:sldMk cId="3901719102" sldId="260"/>
            <ac:spMk id="9" creationId="{8651CFA9-6065-4243-AC48-858E359780B1}"/>
          </ac:spMkLst>
        </pc:spChg>
        <pc:spChg chg="add del">
          <ac:chgData name="Leon Rabbi" userId="S::leon.rabbi@skole.hr::eb46e161-a02b-4351-94f7-3af7acfd0122" providerId="AD" clId="Web-{F86BF40D-FF40-4987-B644-E33326DF4FA9}" dt="2022-02-03T19:35:52.894" v="167"/>
          <ac:spMkLst>
            <pc:docMk/>
            <pc:sldMk cId="3901719102" sldId="260"/>
            <ac:spMk id="11" creationId="{37962AE0-6A1C-4B76-9D52-10E5E6D7D3BB}"/>
          </ac:spMkLst>
        </pc:spChg>
        <pc:spChg chg="add del">
          <ac:chgData name="Leon Rabbi" userId="S::leon.rabbi@skole.hr::eb46e161-a02b-4351-94f7-3af7acfd0122" providerId="AD" clId="Web-{F86BF40D-FF40-4987-B644-E33326DF4FA9}" dt="2022-02-03T19:35:52.894" v="167"/>
          <ac:spMkLst>
            <pc:docMk/>
            <pc:sldMk cId="3901719102" sldId="260"/>
            <ac:spMk id="13" creationId="{16E12301-1C96-4D15-9838-D5B894B22365}"/>
          </ac:spMkLst>
        </pc:spChg>
        <pc:spChg chg="add">
          <ac:chgData name="Leon Rabbi" userId="S::leon.rabbi@skole.hr::eb46e161-a02b-4351-94f7-3af7acfd0122" providerId="AD" clId="Web-{F86BF40D-FF40-4987-B644-E33326DF4FA9}" dt="2022-02-03T19:35:52.894" v="167"/>
          <ac:spMkLst>
            <pc:docMk/>
            <pc:sldMk cId="3901719102" sldId="260"/>
            <ac:spMk id="38" creationId="{8651CFA9-6065-4243-AC48-858E359780B1}"/>
          </ac:spMkLst>
        </pc:spChg>
        <pc:spChg chg="add">
          <ac:chgData name="Leon Rabbi" userId="S::leon.rabbi@skole.hr::eb46e161-a02b-4351-94f7-3af7acfd0122" providerId="AD" clId="Web-{F86BF40D-FF40-4987-B644-E33326DF4FA9}" dt="2022-02-03T19:35:52.894" v="167"/>
          <ac:spMkLst>
            <pc:docMk/>
            <pc:sldMk cId="3901719102" sldId="260"/>
            <ac:spMk id="40" creationId="{FBFC6891-CBA5-427E-98AC-BF56BB033089}"/>
          </ac:spMkLst>
        </pc:spChg>
        <pc:grpChg chg="add del">
          <ac:chgData name="Leon Rabbi" userId="S::leon.rabbi@skole.hr::eb46e161-a02b-4351-94f7-3af7acfd0122" providerId="AD" clId="Web-{F86BF40D-FF40-4987-B644-E33326DF4FA9}" dt="2022-02-03T19:35:52.894" v="167"/>
          <ac:grpSpMkLst>
            <pc:docMk/>
            <pc:sldMk cId="3901719102" sldId="260"/>
            <ac:grpSpMk id="15" creationId="{D7A5FD75-4B35-4162-9304-569491255811}"/>
          </ac:grpSpMkLst>
        </pc:grpChg>
        <pc:grpChg chg="add del">
          <ac:chgData name="Leon Rabbi" userId="S::leon.rabbi@skole.hr::eb46e161-a02b-4351-94f7-3af7acfd0122" providerId="AD" clId="Web-{F86BF40D-FF40-4987-B644-E33326DF4FA9}" dt="2022-02-03T19:35:52.894" v="167"/>
          <ac:grpSpMkLst>
            <pc:docMk/>
            <pc:sldMk cId="3901719102" sldId="260"/>
            <ac:grpSpMk id="24" creationId="{34676384-D846-461C-B8F3-BDB849B4A408}"/>
          </ac:grpSpMkLst>
        </pc:grpChg>
        <pc:grpChg chg="add">
          <ac:chgData name="Leon Rabbi" userId="S::leon.rabbi@skole.hr::eb46e161-a02b-4351-94f7-3af7acfd0122" providerId="AD" clId="Web-{F86BF40D-FF40-4987-B644-E33326DF4FA9}" dt="2022-02-03T19:35:52.894" v="167"/>
          <ac:grpSpMkLst>
            <pc:docMk/>
            <pc:sldMk cId="3901719102" sldId="260"/>
            <ac:grpSpMk id="42" creationId="{4CD73DBB-9AC8-4BE7-AA43-995A7495D73C}"/>
          </ac:grpSpMkLst>
        </pc:grpChg>
        <pc:grpChg chg="add">
          <ac:chgData name="Leon Rabbi" userId="S::leon.rabbi@skole.hr::eb46e161-a02b-4351-94f7-3af7acfd0122" providerId="AD" clId="Web-{F86BF40D-FF40-4987-B644-E33326DF4FA9}" dt="2022-02-03T19:35:52.894" v="167"/>
          <ac:grpSpMkLst>
            <pc:docMk/>
            <pc:sldMk cId="3901719102" sldId="260"/>
            <ac:grpSpMk id="54" creationId="{AAFDD3F2-C28D-4186-A9F0-DA324412D571}"/>
          </ac:grpSpMkLst>
        </pc:grpChg>
        <pc:picChg chg="add mod ord">
          <ac:chgData name="Leon Rabbi" userId="S::leon.rabbi@skole.hr::eb46e161-a02b-4351-94f7-3af7acfd0122" providerId="AD" clId="Web-{F86BF40D-FF40-4987-B644-E33326DF4FA9}" dt="2022-02-03T19:35:52.894" v="167"/>
          <ac:picMkLst>
            <pc:docMk/>
            <pc:sldMk cId="3901719102" sldId="260"/>
            <ac:picMk id="4" creationId="{6564DF97-4E99-4354-891D-A84FAD46D403}"/>
          </ac:picMkLst>
        </pc:picChg>
      </pc:sldChg>
      <pc:sldChg chg="addSp modSp new mod setBg addAnim delAnim modAnim">
        <pc:chgData name="Leon Rabbi" userId="S::leon.rabbi@skole.hr::eb46e161-a02b-4351-94f7-3af7acfd0122" providerId="AD" clId="Web-{F86BF40D-FF40-4987-B644-E33326DF4FA9}" dt="2022-02-03T20:04:15.729" v="347"/>
        <pc:sldMkLst>
          <pc:docMk/>
          <pc:sldMk cId="876650399" sldId="261"/>
        </pc:sldMkLst>
        <pc:spChg chg="mod">
          <ac:chgData name="Leon Rabbi" userId="S::leon.rabbi@skole.hr::eb46e161-a02b-4351-94f7-3af7acfd0122" providerId="AD" clId="Web-{F86BF40D-FF40-4987-B644-E33326DF4FA9}" dt="2022-02-03T19:40:42.528" v="183"/>
          <ac:spMkLst>
            <pc:docMk/>
            <pc:sldMk cId="876650399" sldId="261"/>
            <ac:spMk id="2" creationId="{16318D18-B16D-4C58-AEA5-06D450B4444C}"/>
          </ac:spMkLst>
        </pc:spChg>
        <pc:spChg chg="mod ord">
          <ac:chgData name="Leon Rabbi" userId="S::leon.rabbi@skole.hr::eb46e161-a02b-4351-94f7-3af7acfd0122" providerId="AD" clId="Web-{F86BF40D-FF40-4987-B644-E33326DF4FA9}" dt="2022-02-03T19:41:10.341" v="185" actId="20577"/>
          <ac:spMkLst>
            <pc:docMk/>
            <pc:sldMk cId="876650399" sldId="261"/>
            <ac:spMk id="3" creationId="{E68C4C95-297C-463F-B002-C244ED930190}"/>
          </ac:spMkLst>
        </pc:spChg>
        <pc:spChg chg="add">
          <ac:chgData name="Leon Rabbi" userId="S::leon.rabbi@skole.hr::eb46e161-a02b-4351-94f7-3af7acfd0122" providerId="AD" clId="Web-{F86BF40D-FF40-4987-B644-E33326DF4FA9}" dt="2022-02-03T19:40:42.528" v="183"/>
          <ac:spMkLst>
            <pc:docMk/>
            <pc:sldMk cId="876650399" sldId="261"/>
            <ac:spMk id="9" creationId="{8651CFA9-6065-4243-AC48-858E359780B1}"/>
          </ac:spMkLst>
        </pc:spChg>
        <pc:spChg chg="add">
          <ac:chgData name="Leon Rabbi" userId="S::leon.rabbi@skole.hr::eb46e161-a02b-4351-94f7-3af7acfd0122" providerId="AD" clId="Web-{F86BF40D-FF40-4987-B644-E33326DF4FA9}" dt="2022-02-03T19:40:42.528" v="183"/>
          <ac:spMkLst>
            <pc:docMk/>
            <pc:sldMk cId="876650399" sldId="261"/>
            <ac:spMk id="11" creationId="{37962AE0-6A1C-4B76-9D52-10E5E6D7D3BB}"/>
          </ac:spMkLst>
        </pc:spChg>
        <pc:grpChg chg="add">
          <ac:chgData name="Leon Rabbi" userId="S::leon.rabbi@skole.hr::eb46e161-a02b-4351-94f7-3af7acfd0122" providerId="AD" clId="Web-{F86BF40D-FF40-4987-B644-E33326DF4FA9}" dt="2022-02-03T19:40:42.528" v="183"/>
          <ac:grpSpMkLst>
            <pc:docMk/>
            <pc:sldMk cId="876650399" sldId="261"/>
            <ac:grpSpMk id="13" creationId="{F91F4035-959D-40EA-9ED3-54D7D9F4FCE9}"/>
          </ac:grpSpMkLst>
        </pc:grpChg>
        <pc:grpChg chg="add">
          <ac:chgData name="Leon Rabbi" userId="S::leon.rabbi@skole.hr::eb46e161-a02b-4351-94f7-3af7acfd0122" providerId="AD" clId="Web-{F86BF40D-FF40-4987-B644-E33326DF4FA9}" dt="2022-02-03T19:40:42.528" v="183"/>
          <ac:grpSpMkLst>
            <pc:docMk/>
            <pc:sldMk cId="876650399" sldId="261"/>
            <ac:grpSpMk id="23" creationId="{F8C79A14-3318-47D6-94E0-D72F5E6F5C0B}"/>
          </ac:grpSpMkLst>
        </pc:grpChg>
        <pc:picChg chg="add mod">
          <ac:chgData name="Leon Rabbi" userId="S::leon.rabbi@skole.hr::eb46e161-a02b-4351-94f7-3af7acfd0122" providerId="AD" clId="Web-{F86BF40D-FF40-4987-B644-E33326DF4FA9}" dt="2022-02-03T19:40:42.528" v="183"/>
          <ac:picMkLst>
            <pc:docMk/>
            <pc:sldMk cId="876650399" sldId="261"/>
            <ac:picMk id="4" creationId="{0A448A3C-6F49-4B1B-B735-2B8988C9165C}"/>
          </ac:picMkLst>
        </pc:picChg>
      </pc:sldChg>
      <pc:sldChg chg="addSp delSp modSp new del mod setBg">
        <pc:chgData name="Leon Rabbi" userId="S::leon.rabbi@skole.hr::eb46e161-a02b-4351-94f7-3af7acfd0122" providerId="AD" clId="Web-{F86BF40D-FF40-4987-B644-E33326DF4FA9}" dt="2022-02-03T19:42:25.109" v="193"/>
        <pc:sldMkLst>
          <pc:docMk/>
          <pc:sldMk cId="3824102966" sldId="262"/>
        </pc:sldMkLst>
        <pc:spChg chg="mod">
          <ac:chgData name="Leon Rabbi" userId="S::leon.rabbi@skole.hr::eb46e161-a02b-4351-94f7-3af7acfd0122" providerId="AD" clId="Web-{F86BF40D-FF40-4987-B644-E33326DF4FA9}" dt="2022-02-03T19:42:04.999" v="191" actId="20577"/>
          <ac:spMkLst>
            <pc:docMk/>
            <pc:sldMk cId="3824102966" sldId="262"/>
            <ac:spMk id="2" creationId="{5C7B2DD1-107E-4403-885F-3F9E024B0543}"/>
          </ac:spMkLst>
        </pc:spChg>
        <pc:spChg chg="del">
          <ac:chgData name="Leon Rabbi" userId="S::leon.rabbi@skole.hr::eb46e161-a02b-4351-94f7-3af7acfd0122" providerId="AD" clId="Web-{F86BF40D-FF40-4987-B644-E33326DF4FA9}" dt="2022-02-03T19:41:43.545" v="187"/>
          <ac:spMkLst>
            <pc:docMk/>
            <pc:sldMk cId="3824102966" sldId="262"/>
            <ac:spMk id="3" creationId="{AC539BBD-ABDD-4A49-AD44-1C47EE3C6A12}"/>
          </ac:spMkLst>
        </pc:spChg>
        <pc:spChg chg="add">
          <ac:chgData name="Leon Rabbi" userId="S::leon.rabbi@skole.hr::eb46e161-a02b-4351-94f7-3af7acfd0122" providerId="AD" clId="Web-{F86BF40D-FF40-4987-B644-E33326DF4FA9}" dt="2022-02-03T19:41:43.545" v="187"/>
          <ac:spMkLst>
            <pc:docMk/>
            <pc:sldMk cId="3824102966" sldId="262"/>
            <ac:spMk id="8" creationId="{247A131F-D5DE-41A5-B4CF-4F345319B40B}"/>
          </ac:spMkLst>
        </pc:spChg>
        <pc:spChg chg="add">
          <ac:chgData name="Leon Rabbi" userId="S::leon.rabbi@skole.hr::eb46e161-a02b-4351-94f7-3af7acfd0122" providerId="AD" clId="Web-{F86BF40D-FF40-4987-B644-E33326DF4FA9}" dt="2022-02-03T19:41:43.545" v="187"/>
          <ac:spMkLst>
            <pc:docMk/>
            <pc:sldMk cId="3824102966" sldId="262"/>
            <ac:spMk id="10" creationId="{3AF4666D-BD98-40A5-A75F-478B982010B2}"/>
          </ac:spMkLst>
        </pc:spChg>
        <pc:spChg chg="add">
          <ac:chgData name="Leon Rabbi" userId="S::leon.rabbi@skole.hr::eb46e161-a02b-4351-94f7-3af7acfd0122" providerId="AD" clId="Web-{F86BF40D-FF40-4987-B644-E33326DF4FA9}" dt="2022-02-03T19:41:43.545" v="187"/>
          <ac:spMkLst>
            <pc:docMk/>
            <pc:sldMk cId="3824102966" sldId="262"/>
            <ac:spMk id="12" creationId="{68680585-71F9-4721-A998-4974171D2EB4}"/>
          </ac:spMkLst>
        </pc:spChg>
        <pc:spChg chg="add">
          <ac:chgData name="Leon Rabbi" userId="S::leon.rabbi@skole.hr::eb46e161-a02b-4351-94f7-3af7acfd0122" providerId="AD" clId="Web-{F86BF40D-FF40-4987-B644-E33326DF4FA9}" dt="2022-02-03T19:41:43.545" v="187"/>
          <ac:spMkLst>
            <pc:docMk/>
            <pc:sldMk cId="3824102966" sldId="262"/>
            <ac:spMk id="14" creationId="{12BC95C2-2EEC-4F59-ABA8-660B0D059CCF}"/>
          </ac:spMkLst>
        </pc:spChg>
        <pc:spChg chg="add">
          <ac:chgData name="Leon Rabbi" userId="S::leon.rabbi@skole.hr::eb46e161-a02b-4351-94f7-3af7acfd0122" providerId="AD" clId="Web-{F86BF40D-FF40-4987-B644-E33326DF4FA9}" dt="2022-02-03T19:41:43.545" v="187"/>
          <ac:spMkLst>
            <pc:docMk/>
            <pc:sldMk cId="3824102966" sldId="262"/>
            <ac:spMk id="34" creationId="{F1174801-1395-44C5-9B00-CCAC45C056E7}"/>
          </ac:spMkLst>
        </pc:spChg>
        <pc:spChg chg="add">
          <ac:chgData name="Leon Rabbi" userId="S::leon.rabbi@skole.hr::eb46e161-a02b-4351-94f7-3af7acfd0122" providerId="AD" clId="Web-{F86BF40D-FF40-4987-B644-E33326DF4FA9}" dt="2022-02-03T19:41:43.545" v="187"/>
          <ac:spMkLst>
            <pc:docMk/>
            <pc:sldMk cId="3824102966" sldId="262"/>
            <ac:spMk id="36" creationId="{996DFAFB-BCE1-4BEC-82FB-D574234DEF0A}"/>
          </ac:spMkLst>
        </pc:spChg>
        <pc:grpChg chg="add">
          <ac:chgData name="Leon Rabbi" userId="S::leon.rabbi@skole.hr::eb46e161-a02b-4351-94f7-3af7acfd0122" providerId="AD" clId="Web-{F86BF40D-FF40-4987-B644-E33326DF4FA9}" dt="2022-02-03T19:41:43.545" v="187"/>
          <ac:grpSpMkLst>
            <pc:docMk/>
            <pc:sldMk cId="3824102966" sldId="262"/>
            <ac:grpSpMk id="16" creationId="{03E9870D-4BBA-43AF-8D44-BBADF020CFF6}"/>
          </ac:grpSpMkLst>
        </pc:grpChg>
        <pc:grpChg chg="add">
          <ac:chgData name="Leon Rabbi" userId="S::leon.rabbi@skole.hr::eb46e161-a02b-4351-94f7-3af7acfd0122" providerId="AD" clId="Web-{F86BF40D-FF40-4987-B644-E33326DF4FA9}" dt="2022-02-03T19:41:43.545" v="187"/>
          <ac:grpSpMkLst>
            <pc:docMk/>
            <pc:sldMk cId="3824102966" sldId="262"/>
            <ac:grpSpMk id="25" creationId="{C3279E8D-2BAA-4CB1-834B-09FADD54DE56}"/>
          </ac:grpSpMkLst>
        </pc:grpChg>
        <pc:grpChg chg="add">
          <ac:chgData name="Leon Rabbi" userId="S::leon.rabbi@skole.hr::eb46e161-a02b-4351-94f7-3af7acfd0122" providerId="AD" clId="Web-{F86BF40D-FF40-4987-B644-E33326DF4FA9}" dt="2022-02-03T19:41:43.545" v="187"/>
          <ac:grpSpMkLst>
            <pc:docMk/>
            <pc:sldMk cId="3824102966" sldId="262"/>
            <ac:grpSpMk id="38" creationId="{F478807D-D964-4FD1-ADDC-13ADCA84C799}"/>
          </ac:grpSpMkLst>
        </pc:grpChg>
        <pc:grpChg chg="add">
          <ac:chgData name="Leon Rabbi" userId="S::leon.rabbi@skole.hr::eb46e161-a02b-4351-94f7-3af7acfd0122" providerId="AD" clId="Web-{F86BF40D-FF40-4987-B644-E33326DF4FA9}" dt="2022-02-03T19:41:43.545" v="187"/>
          <ac:grpSpMkLst>
            <pc:docMk/>
            <pc:sldMk cId="3824102966" sldId="262"/>
            <ac:grpSpMk id="48" creationId="{8BAEE281-C3DD-4DC6-AFC2-A74532519189}"/>
          </ac:grpSpMkLst>
        </pc:grpChg>
        <pc:grpChg chg="add">
          <ac:chgData name="Leon Rabbi" userId="S::leon.rabbi@skole.hr::eb46e161-a02b-4351-94f7-3af7acfd0122" providerId="AD" clId="Web-{F86BF40D-FF40-4987-B644-E33326DF4FA9}" dt="2022-02-03T19:41:43.545" v="187"/>
          <ac:grpSpMkLst>
            <pc:docMk/>
            <pc:sldMk cId="3824102966" sldId="262"/>
            <ac:grpSpMk id="60" creationId="{5C0E6139-8A19-4905-87E2-E547D7B7F1AF}"/>
          </ac:grpSpMkLst>
        </pc:grpChg>
      </pc:sldChg>
      <pc:sldChg chg="modSp add replId delAnim modAnim">
        <pc:chgData name="Leon Rabbi" userId="S::leon.rabbi@skole.hr::eb46e161-a02b-4351-94f7-3af7acfd0122" providerId="AD" clId="Web-{F86BF40D-FF40-4987-B644-E33326DF4FA9}" dt="2022-02-03T20:04:58.605" v="354"/>
        <pc:sldMkLst>
          <pc:docMk/>
          <pc:sldMk cId="2885676640" sldId="263"/>
        </pc:sldMkLst>
        <pc:spChg chg="mod">
          <ac:chgData name="Leon Rabbi" userId="S::leon.rabbi@skole.hr::eb46e161-a02b-4351-94f7-3af7acfd0122" providerId="AD" clId="Web-{F86BF40D-FF40-4987-B644-E33326DF4FA9}" dt="2022-02-03T19:42:44.797" v="198" actId="20577"/>
          <ac:spMkLst>
            <pc:docMk/>
            <pc:sldMk cId="2885676640" sldId="263"/>
            <ac:spMk id="2" creationId="{85AC29D8-65E4-4BBB-8C4B-15EC5E407796}"/>
          </ac:spMkLst>
        </pc:spChg>
      </pc:sldChg>
      <pc:sldChg chg="addSp modSp new mod setBg addAnim delAnim modAnim">
        <pc:chgData name="Leon Rabbi" userId="S::leon.rabbi@skole.hr::eb46e161-a02b-4351-94f7-3af7acfd0122" providerId="AD" clId="Web-{F86BF40D-FF40-4987-B644-E33326DF4FA9}" dt="2022-02-03T20:04:09.416" v="346"/>
        <pc:sldMkLst>
          <pc:docMk/>
          <pc:sldMk cId="1956138792" sldId="264"/>
        </pc:sldMkLst>
        <pc:spChg chg="mod">
          <ac:chgData name="Leon Rabbi" userId="S::leon.rabbi@skole.hr::eb46e161-a02b-4351-94f7-3af7acfd0122" providerId="AD" clId="Web-{F86BF40D-FF40-4987-B644-E33326DF4FA9}" dt="2022-02-03T19:47:53.307" v="228"/>
          <ac:spMkLst>
            <pc:docMk/>
            <pc:sldMk cId="1956138792" sldId="264"/>
            <ac:spMk id="2" creationId="{098355ED-85E9-4132-A2EB-8FD9D87DF26A}"/>
          </ac:spMkLst>
        </pc:spChg>
        <pc:spChg chg="mod ord">
          <ac:chgData name="Leon Rabbi" userId="S::leon.rabbi@skole.hr::eb46e161-a02b-4351-94f7-3af7acfd0122" providerId="AD" clId="Web-{F86BF40D-FF40-4987-B644-E33326DF4FA9}" dt="2022-02-03T19:47:53.307" v="228"/>
          <ac:spMkLst>
            <pc:docMk/>
            <pc:sldMk cId="1956138792" sldId="264"/>
            <ac:spMk id="3" creationId="{7F807DD8-2B28-46C9-9E39-A6C2A9555B1C}"/>
          </ac:spMkLst>
        </pc:spChg>
        <pc:spChg chg="add">
          <ac:chgData name="Leon Rabbi" userId="S::leon.rabbi@skole.hr::eb46e161-a02b-4351-94f7-3af7acfd0122" providerId="AD" clId="Web-{F86BF40D-FF40-4987-B644-E33326DF4FA9}" dt="2022-02-03T19:47:53.307" v="228"/>
          <ac:spMkLst>
            <pc:docMk/>
            <pc:sldMk cId="1956138792" sldId="264"/>
            <ac:spMk id="9" creationId="{8651CFA9-6065-4243-AC48-858E359780B1}"/>
          </ac:spMkLst>
        </pc:spChg>
        <pc:spChg chg="add">
          <ac:chgData name="Leon Rabbi" userId="S::leon.rabbi@skole.hr::eb46e161-a02b-4351-94f7-3af7acfd0122" providerId="AD" clId="Web-{F86BF40D-FF40-4987-B644-E33326DF4FA9}" dt="2022-02-03T19:47:53.307" v="228"/>
          <ac:spMkLst>
            <pc:docMk/>
            <pc:sldMk cId="1956138792" sldId="264"/>
            <ac:spMk id="11" creationId="{FBFC6891-CBA5-427E-98AC-BF56BB033089}"/>
          </ac:spMkLst>
        </pc:spChg>
        <pc:grpChg chg="add">
          <ac:chgData name="Leon Rabbi" userId="S::leon.rabbi@skole.hr::eb46e161-a02b-4351-94f7-3af7acfd0122" providerId="AD" clId="Web-{F86BF40D-FF40-4987-B644-E33326DF4FA9}" dt="2022-02-03T19:47:53.307" v="228"/>
          <ac:grpSpMkLst>
            <pc:docMk/>
            <pc:sldMk cId="1956138792" sldId="264"/>
            <ac:grpSpMk id="13" creationId="{F4436A75-A020-494B-B70E-85CBD21EA361}"/>
          </ac:grpSpMkLst>
        </pc:grpChg>
        <pc:grpChg chg="add">
          <ac:chgData name="Leon Rabbi" userId="S::leon.rabbi@skole.hr::eb46e161-a02b-4351-94f7-3af7acfd0122" providerId="AD" clId="Web-{F86BF40D-FF40-4987-B644-E33326DF4FA9}" dt="2022-02-03T19:47:53.307" v="228"/>
          <ac:grpSpMkLst>
            <pc:docMk/>
            <pc:sldMk cId="1956138792" sldId="264"/>
            <ac:grpSpMk id="25" creationId="{DB8ED0A1-FF45-4EE6-ADE8-2F2ED0D394EF}"/>
          </ac:grpSpMkLst>
        </pc:grpChg>
        <pc:picChg chg="add mod">
          <ac:chgData name="Leon Rabbi" userId="S::leon.rabbi@skole.hr::eb46e161-a02b-4351-94f7-3af7acfd0122" providerId="AD" clId="Web-{F86BF40D-FF40-4987-B644-E33326DF4FA9}" dt="2022-02-03T19:47:53.307" v="228"/>
          <ac:picMkLst>
            <pc:docMk/>
            <pc:sldMk cId="1956138792" sldId="264"/>
            <ac:picMk id="4" creationId="{5D2BDDEF-E2EB-44D9-A239-CF7C1222F024}"/>
          </ac:picMkLst>
        </pc:picChg>
      </pc:sldChg>
      <pc:sldChg chg="addSp delSp modSp new mod setBg addAnim modAnim">
        <pc:chgData name="Leon Rabbi" userId="S::leon.rabbi@skole.hr::eb46e161-a02b-4351-94f7-3af7acfd0122" providerId="AD" clId="Web-{F86BF40D-FF40-4987-B644-E33326DF4FA9}" dt="2022-02-03T20:05:06.168" v="356"/>
        <pc:sldMkLst>
          <pc:docMk/>
          <pc:sldMk cId="3155331095" sldId="265"/>
        </pc:sldMkLst>
        <pc:spChg chg="mod">
          <ac:chgData name="Leon Rabbi" userId="S::leon.rabbi@skole.hr::eb46e161-a02b-4351-94f7-3af7acfd0122" providerId="AD" clId="Web-{F86BF40D-FF40-4987-B644-E33326DF4FA9}" dt="2022-02-03T19:53:09.412" v="258"/>
          <ac:spMkLst>
            <pc:docMk/>
            <pc:sldMk cId="3155331095" sldId="265"/>
            <ac:spMk id="2" creationId="{9DF40DD5-F3AE-48EF-AC35-CEA2C0BD75B3}"/>
          </ac:spMkLst>
        </pc:spChg>
        <pc:spChg chg="mod">
          <ac:chgData name="Leon Rabbi" userId="S::leon.rabbi@skole.hr::eb46e161-a02b-4351-94f7-3af7acfd0122" providerId="AD" clId="Web-{F86BF40D-FF40-4987-B644-E33326DF4FA9}" dt="2022-02-03T19:53:09.412" v="258"/>
          <ac:spMkLst>
            <pc:docMk/>
            <pc:sldMk cId="3155331095" sldId="265"/>
            <ac:spMk id="3" creationId="{4EB6F1D9-2777-4271-9AB4-2AE7A1D1D772}"/>
          </ac:spMkLst>
        </pc:spChg>
        <pc:spChg chg="add">
          <ac:chgData name="Leon Rabbi" userId="S::leon.rabbi@skole.hr::eb46e161-a02b-4351-94f7-3af7acfd0122" providerId="AD" clId="Web-{F86BF40D-FF40-4987-B644-E33326DF4FA9}" dt="2022-02-03T19:53:09.412" v="258"/>
          <ac:spMkLst>
            <pc:docMk/>
            <pc:sldMk cId="3155331095" sldId="265"/>
            <ac:spMk id="10" creationId="{8651CFA9-6065-4243-AC48-858E359780B1}"/>
          </ac:spMkLst>
        </pc:spChg>
        <pc:spChg chg="add">
          <ac:chgData name="Leon Rabbi" userId="S::leon.rabbi@skole.hr::eb46e161-a02b-4351-94f7-3af7acfd0122" providerId="AD" clId="Web-{F86BF40D-FF40-4987-B644-E33326DF4FA9}" dt="2022-02-03T19:53:09.412" v="258"/>
          <ac:spMkLst>
            <pc:docMk/>
            <pc:sldMk cId="3155331095" sldId="265"/>
            <ac:spMk id="12" creationId="{37962AE0-6A1C-4B76-9D52-10E5E6D7D3BB}"/>
          </ac:spMkLst>
        </pc:spChg>
        <pc:grpChg chg="add">
          <ac:chgData name="Leon Rabbi" userId="S::leon.rabbi@skole.hr::eb46e161-a02b-4351-94f7-3af7acfd0122" providerId="AD" clId="Web-{F86BF40D-FF40-4987-B644-E33326DF4FA9}" dt="2022-02-03T19:53:09.412" v="258"/>
          <ac:grpSpMkLst>
            <pc:docMk/>
            <pc:sldMk cId="3155331095" sldId="265"/>
            <ac:grpSpMk id="14" creationId="{FADD1535-ED83-48B3-8EB1-671A080F0918}"/>
          </ac:grpSpMkLst>
        </pc:grpChg>
        <pc:grpChg chg="add">
          <ac:chgData name="Leon Rabbi" userId="S::leon.rabbi@skole.hr::eb46e161-a02b-4351-94f7-3af7acfd0122" providerId="AD" clId="Web-{F86BF40D-FF40-4987-B644-E33326DF4FA9}" dt="2022-02-03T19:53:09.412" v="258"/>
          <ac:grpSpMkLst>
            <pc:docMk/>
            <pc:sldMk cId="3155331095" sldId="265"/>
            <ac:grpSpMk id="24" creationId="{01081332-6CA1-49C2-A979-7709509AD165}"/>
          </ac:grpSpMkLst>
        </pc:grpChg>
        <pc:picChg chg="add del mod">
          <ac:chgData name="Leon Rabbi" userId="S::leon.rabbi@skole.hr::eb46e161-a02b-4351-94f7-3af7acfd0122" providerId="AD" clId="Web-{F86BF40D-FF40-4987-B644-E33326DF4FA9}" dt="2022-02-03T19:51:55.597" v="256"/>
          <ac:picMkLst>
            <pc:docMk/>
            <pc:sldMk cId="3155331095" sldId="265"/>
            <ac:picMk id="4" creationId="{DD9CDA91-8955-4C4A-A784-C08926D36CC3}"/>
          </ac:picMkLst>
        </pc:picChg>
        <pc:picChg chg="add mod">
          <ac:chgData name="Leon Rabbi" userId="S::leon.rabbi@skole.hr::eb46e161-a02b-4351-94f7-3af7acfd0122" providerId="AD" clId="Web-{F86BF40D-FF40-4987-B644-E33326DF4FA9}" dt="2022-02-03T19:53:09.412" v="258"/>
          <ac:picMkLst>
            <pc:docMk/>
            <pc:sldMk cId="3155331095" sldId="265"/>
            <ac:picMk id="5" creationId="{6EFEF589-FE6D-4A1D-A214-08A23858CEC4}"/>
          </ac:picMkLst>
        </pc:picChg>
      </pc:sldChg>
      <pc:sldChg chg="addSp modSp new mod setBg addAnim modAnim">
        <pc:chgData name="Leon Rabbi" userId="S::leon.rabbi@skole.hr::eb46e161-a02b-4351-94f7-3af7acfd0122" providerId="AD" clId="Web-{F86BF40D-FF40-4987-B644-E33326DF4FA9}" dt="2022-02-03T20:05:09.574" v="358"/>
        <pc:sldMkLst>
          <pc:docMk/>
          <pc:sldMk cId="3605199841" sldId="266"/>
        </pc:sldMkLst>
        <pc:spChg chg="mod">
          <ac:chgData name="Leon Rabbi" userId="S::leon.rabbi@skole.hr::eb46e161-a02b-4351-94f7-3af7acfd0122" providerId="AD" clId="Web-{F86BF40D-FF40-4987-B644-E33326DF4FA9}" dt="2022-02-03T19:57:33.123" v="287"/>
          <ac:spMkLst>
            <pc:docMk/>
            <pc:sldMk cId="3605199841" sldId="266"/>
            <ac:spMk id="2" creationId="{F779BB8C-6F4D-4D49-BBD8-694F30235E05}"/>
          </ac:spMkLst>
        </pc:spChg>
        <pc:spChg chg="mod ord">
          <ac:chgData name="Leon Rabbi" userId="S::leon.rabbi@skole.hr::eb46e161-a02b-4351-94f7-3af7acfd0122" providerId="AD" clId="Web-{F86BF40D-FF40-4987-B644-E33326DF4FA9}" dt="2022-02-03T19:57:33.123" v="287"/>
          <ac:spMkLst>
            <pc:docMk/>
            <pc:sldMk cId="3605199841" sldId="266"/>
            <ac:spMk id="3" creationId="{788C4B25-6388-46AA-99A8-8133BCD80F58}"/>
          </ac:spMkLst>
        </pc:spChg>
        <pc:spChg chg="add">
          <ac:chgData name="Leon Rabbi" userId="S::leon.rabbi@skole.hr::eb46e161-a02b-4351-94f7-3af7acfd0122" providerId="AD" clId="Web-{F86BF40D-FF40-4987-B644-E33326DF4FA9}" dt="2022-02-03T19:57:33.123" v="287"/>
          <ac:spMkLst>
            <pc:docMk/>
            <pc:sldMk cId="3605199841" sldId="266"/>
            <ac:spMk id="9" creationId="{8651CFA9-6065-4243-AC48-858E359780B1}"/>
          </ac:spMkLst>
        </pc:spChg>
        <pc:spChg chg="add">
          <ac:chgData name="Leon Rabbi" userId="S::leon.rabbi@skole.hr::eb46e161-a02b-4351-94f7-3af7acfd0122" providerId="AD" clId="Web-{F86BF40D-FF40-4987-B644-E33326DF4FA9}" dt="2022-02-03T19:57:33.123" v="287"/>
          <ac:spMkLst>
            <pc:docMk/>
            <pc:sldMk cId="3605199841" sldId="266"/>
            <ac:spMk id="11" creationId="{FBFC6891-CBA5-427E-98AC-BF56BB033089}"/>
          </ac:spMkLst>
        </pc:spChg>
        <pc:grpChg chg="add">
          <ac:chgData name="Leon Rabbi" userId="S::leon.rabbi@skole.hr::eb46e161-a02b-4351-94f7-3af7acfd0122" providerId="AD" clId="Web-{F86BF40D-FF40-4987-B644-E33326DF4FA9}" dt="2022-02-03T19:57:33.123" v="287"/>
          <ac:grpSpMkLst>
            <pc:docMk/>
            <pc:sldMk cId="3605199841" sldId="266"/>
            <ac:grpSpMk id="13" creationId="{4CD73DBB-9AC8-4BE7-AA43-995A7495D73C}"/>
          </ac:grpSpMkLst>
        </pc:grpChg>
        <pc:grpChg chg="add">
          <ac:chgData name="Leon Rabbi" userId="S::leon.rabbi@skole.hr::eb46e161-a02b-4351-94f7-3af7acfd0122" providerId="AD" clId="Web-{F86BF40D-FF40-4987-B644-E33326DF4FA9}" dt="2022-02-03T19:57:33.123" v="287"/>
          <ac:grpSpMkLst>
            <pc:docMk/>
            <pc:sldMk cId="3605199841" sldId="266"/>
            <ac:grpSpMk id="25" creationId="{AAFDD3F2-C28D-4186-A9F0-DA324412D571}"/>
          </ac:grpSpMkLst>
        </pc:grpChg>
        <pc:picChg chg="add mod">
          <ac:chgData name="Leon Rabbi" userId="S::leon.rabbi@skole.hr::eb46e161-a02b-4351-94f7-3af7acfd0122" providerId="AD" clId="Web-{F86BF40D-FF40-4987-B644-E33326DF4FA9}" dt="2022-02-03T19:57:33.123" v="287"/>
          <ac:picMkLst>
            <pc:docMk/>
            <pc:sldMk cId="3605199841" sldId="266"/>
            <ac:picMk id="4" creationId="{27306377-3386-4241-8D47-9A4F66627E3B}"/>
          </ac:picMkLst>
        </pc:picChg>
      </pc:sldChg>
      <pc:sldChg chg="addSp modSp add replId addAnim delAnim modAnim">
        <pc:chgData name="Leon Rabbi" userId="S::leon.rabbi@skole.hr::eb46e161-a02b-4351-94f7-3af7acfd0122" providerId="AD" clId="Web-{F86BF40D-FF40-4987-B644-E33326DF4FA9}" dt="2022-02-03T20:04:32.667" v="352"/>
        <pc:sldMkLst>
          <pc:docMk/>
          <pc:sldMk cId="3465111282" sldId="267"/>
        </pc:sldMkLst>
        <pc:spChg chg="mod">
          <ac:chgData name="Leon Rabbi" userId="S::leon.rabbi@skole.hr::eb46e161-a02b-4351-94f7-3af7acfd0122" providerId="AD" clId="Web-{F86BF40D-FF40-4987-B644-E33326DF4FA9}" dt="2022-02-03T19:58:26.374" v="290" actId="20577"/>
          <ac:spMkLst>
            <pc:docMk/>
            <pc:sldMk cId="3465111282" sldId="267"/>
            <ac:spMk id="2" creationId="{85AC29D8-65E4-4BBB-8C4B-15EC5E407796}"/>
          </ac:spMkLst>
        </pc:spChg>
        <pc:spChg chg="add mod">
          <ac:chgData name="Leon Rabbi" userId="S::leon.rabbi@skole.hr::eb46e161-a02b-4351-94f7-3af7acfd0122" providerId="AD" clId="Web-{F86BF40D-FF40-4987-B644-E33326DF4FA9}" dt="2022-02-03T19:59:18.079" v="295" actId="1076"/>
          <ac:spMkLst>
            <pc:docMk/>
            <pc:sldMk cId="3465111282" sldId="267"/>
            <ac:spMk id="3" creationId="{40E9BCD9-2E8B-47EA-BC30-ADC018AE76B4}"/>
          </ac:spMkLst>
        </pc:spChg>
      </pc:sldChg>
      <pc:sldChg chg="new del">
        <pc:chgData name="Leon Rabbi" userId="S::leon.rabbi@skole.hr::eb46e161-a02b-4351-94f7-3af7acfd0122" providerId="AD" clId="Web-{F86BF40D-FF40-4987-B644-E33326DF4FA9}" dt="2022-02-03T20:00:50.113" v="298"/>
        <pc:sldMkLst>
          <pc:docMk/>
          <pc:sldMk cId="2156544733" sldId="268"/>
        </pc:sldMkLst>
      </pc:sldChg>
      <pc:sldChg chg="addSp delSp modSp add del replId">
        <pc:chgData name="Leon Rabbi" userId="S::leon.rabbi@skole.hr::eb46e161-a02b-4351-94f7-3af7acfd0122" providerId="AD" clId="Web-{F86BF40D-FF40-4987-B644-E33326DF4FA9}" dt="2022-02-03T20:01:43.693" v="305"/>
        <pc:sldMkLst>
          <pc:docMk/>
          <pc:sldMk cId="1009577138" sldId="269"/>
        </pc:sldMkLst>
        <pc:spChg chg="mod">
          <ac:chgData name="Leon Rabbi" userId="S::leon.rabbi@skole.hr::eb46e161-a02b-4351-94f7-3af7acfd0122" providerId="AD" clId="Web-{F86BF40D-FF40-4987-B644-E33326DF4FA9}" dt="2022-02-03T20:01:30.567" v="303" actId="20577"/>
          <ac:spMkLst>
            <pc:docMk/>
            <pc:sldMk cId="1009577138" sldId="269"/>
            <ac:spMk id="2" creationId="{85AC29D8-65E4-4BBB-8C4B-15EC5E407796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68" creationId="{247A131F-D5DE-41A5-B4CF-4F345319B40B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70" creationId="{3AF4666D-BD98-40A5-A75F-478B982010B2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72" creationId="{68680585-71F9-4721-A998-4974171D2EB4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74" creationId="{12BC95C2-2EEC-4F59-ABA8-660B0D059CCF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94" creationId="{3A6C273A-38F2-4D34-98BF-47B248862B76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96" creationId="{2E2CF659-EE5D-432C-B47F-10AC4A48A347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98" creationId="{683AA549-1F0C-46E0-AAD8-DC3DC6CA6181}"/>
          </ac:spMkLst>
        </pc:spChg>
        <pc:spChg chg="del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11" creationId="{03E51277-1095-412F-913B-8FA8021AA626}"/>
          </ac:spMkLst>
        </pc:spChg>
        <pc:spChg chg="add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40" creationId="{247A131F-D5DE-41A5-B4CF-4F345319B40B}"/>
          </ac:spMkLst>
        </pc:spChg>
        <pc:spChg chg="add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42" creationId="{3AF4666D-BD98-40A5-A75F-478B982010B2}"/>
          </ac:spMkLst>
        </pc:spChg>
        <pc:spChg chg="add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44" creationId="{68680585-71F9-4721-A998-4974171D2EB4}"/>
          </ac:spMkLst>
        </pc:spChg>
        <pc:spChg chg="add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46" creationId="{12BC95C2-2EEC-4F59-ABA8-660B0D059CCF}"/>
          </ac:spMkLst>
        </pc:spChg>
        <pc:spChg chg="add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66" creationId="{F1174801-1395-44C5-9B00-CCAC45C056E7}"/>
          </ac:spMkLst>
        </pc:spChg>
        <pc:spChg chg="add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68" creationId="{996DFAFB-BCE1-4BEC-82FB-D574234DEF0A}"/>
          </ac:spMkLst>
        </pc:spChg>
        <pc:spChg chg="add">
          <ac:chgData name="Leon Rabbi" userId="S::leon.rabbi@skole.hr::eb46e161-a02b-4351-94f7-3af7acfd0122" providerId="AD" clId="Web-{F86BF40D-FF40-4987-B644-E33326DF4FA9}" dt="2022-02-03T20:01:16.739" v="302"/>
          <ac:spMkLst>
            <pc:docMk/>
            <pc:sldMk cId="1009577138" sldId="269"/>
            <ac:spMk id="170" creationId="{60E728E6-A07E-4A6C-AB92-D56E1402F61A}"/>
          </ac:spMkLst>
        </pc:spChg>
        <pc:grpChg chg="del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76" creationId="{03E9870D-4BBA-43AF-8D44-BBADF020CFF6}"/>
          </ac:grpSpMkLst>
        </pc:grpChg>
        <pc:grpChg chg="del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85" creationId="{C3279E8D-2BAA-4CB1-834B-09FADD54DE56}"/>
          </ac:grpSpMkLst>
        </pc:grpChg>
        <pc:grpChg chg="del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00" creationId="{7B2F7E43-35EC-4103-9D95-2ACDB00387CC}"/>
          </ac:grpSpMkLst>
        </pc:grpChg>
        <pc:grpChg chg="del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13" creationId="{96F2112D-BBBE-46A6-B66D-A3F02ED3284E}"/>
          </ac:grpSpMkLst>
        </pc:grpChg>
        <pc:grpChg chg="del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33" creationId="{DDB99EF5-8801-40E2-83D3-196FADCBBA7F}"/>
          </ac:grpSpMkLst>
        </pc:grpChg>
        <pc:grpChg chg="add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48" creationId="{03E9870D-4BBA-43AF-8D44-BBADF020CFF6}"/>
          </ac:grpSpMkLst>
        </pc:grpChg>
        <pc:grpChg chg="add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57" creationId="{C3279E8D-2BAA-4CB1-834B-09FADD54DE56}"/>
          </ac:grpSpMkLst>
        </pc:grpChg>
        <pc:grpChg chg="add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72" creationId="{18579DB9-24B0-487B-81E3-8D02AD5F8C81}"/>
          </ac:grpSpMkLst>
        </pc:grpChg>
        <pc:grpChg chg="add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81" creationId="{5C0E6139-8A19-4905-87E2-E547D7B7F1AF}"/>
          </ac:grpSpMkLst>
        </pc:grpChg>
        <pc:grpChg chg="add">
          <ac:chgData name="Leon Rabbi" userId="S::leon.rabbi@skole.hr::eb46e161-a02b-4351-94f7-3af7acfd0122" providerId="AD" clId="Web-{F86BF40D-FF40-4987-B644-E33326DF4FA9}" dt="2022-02-03T20:01:16.739" v="302"/>
          <ac:grpSpMkLst>
            <pc:docMk/>
            <pc:sldMk cId="1009577138" sldId="269"/>
            <ac:grpSpMk id="185" creationId="{8F281804-17FE-49B9-9065-1A44CD473CAE}"/>
          </ac:grpSpMkLst>
        </pc:grpChg>
        <pc:picChg chg="mod">
          <ac:chgData name="Leon Rabbi" userId="S::leon.rabbi@skole.hr::eb46e161-a02b-4351-94f7-3af7acfd0122" providerId="AD" clId="Web-{F86BF40D-FF40-4987-B644-E33326DF4FA9}" dt="2022-02-03T20:01:16.739" v="302"/>
          <ac:picMkLst>
            <pc:docMk/>
            <pc:sldMk cId="1009577138" sldId="269"/>
            <ac:picMk id="64" creationId="{20D23E48-AC76-488C-A250-E17408CCD341}"/>
          </ac:picMkLst>
        </pc:picChg>
      </pc:sldChg>
      <pc:sldChg chg="modSp new addAnim modAnim">
        <pc:chgData name="Leon Rabbi" userId="S::leon.rabbi@skole.hr::eb46e161-a02b-4351-94f7-3af7acfd0122" providerId="AD" clId="Web-{F86BF40D-FF40-4987-B644-E33326DF4FA9}" dt="2022-02-03T20:05:13.558" v="360"/>
        <pc:sldMkLst>
          <pc:docMk/>
          <pc:sldMk cId="844354976" sldId="270"/>
        </pc:sldMkLst>
        <pc:spChg chg="mod">
          <ac:chgData name="Leon Rabbi" userId="S::leon.rabbi@skole.hr::eb46e161-a02b-4351-94f7-3af7acfd0122" providerId="AD" clId="Web-{F86BF40D-FF40-4987-B644-E33326DF4FA9}" dt="2022-02-03T20:01:52.740" v="312" actId="20577"/>
          <ac:spMkLst>
            <pc:docMk/>
            <pc:sldMk cId="844354976" sldId="270"/>
            <ac:spMk id="2" creationId="{7CE2C2EB-C9E7-44B1-AEAE-091736D21A73}"/>
          </ac:spMkLst>
        </pc:spChg>
        <pc:spChg chg="mod">
          <ac:chgData name="Leon Rabbi" userId="S::leon.rabbi@skole.hr::eb46e161-a02b-4351-94f7-3af7acfd0122" providerId="AD" clId="Web-{F86BF40D-FF40-4987-B644-E33326DF4FA9}" dt="2022-02-03T20:02:10.740" v="316" actId="20577"/>
          <ac:spMkLst>
            <pc:docMk/>
            <pc:sldMk cId="844354976" sldId="270"/>
            <ac:spMk id="3" creationId="{525845C2-0B32-42AE-BB6D-77160E8539A6}"/>
          </ac:spMkLst>
        </pc:spChg>
      </pc:sldChg>
      <pc:sldChg chg="modSp add replId">
        <pc:chgData name="Leon Rabbi" userId="S::leon.rabbi@skole.hr::eb46e161-a02b-4351-94f7-3af7acfd0122" providerId="AD" clId="Web-{F86BF40D-FF40-4987-B644-E33326DF4FA9}" dt="2022-02-03T20:02:49.851" v="328" actId="20577"/>
        <pc:sldMkLst>
          <pc:docMk/>
          <pc:sldMk cId="239915894" sldId="271"/>
        </pc:sldMkLst>
        <pc:spChg chg="mod">
          <ac:chgData name="Leon Rabbi" userId="S::leon.rabbi@skole.hr::eb46e161-a02b-4351-94f7-3af7acfd0122" providerId="AD" clId="Web-{F86BF40D-FF40-4987-B644-E33326DF4FA9}" dt="2022-02-03T20:02:49.851" v="328" actId="20577"/>
          <ac:spMkLst>
            <pc:docMk/>
            <pc:sldMk cId="239915894" sldId="271"/>
            <ac:spMk id="2" creationId="{85AC29D8-65E4-4BBB-8C4B-15EC5E407796}"/>
          </ac:spMkLst>
        </pc:spChg>
      </pc:sldChg>
      <pc:sldChg chg="new del">
        <pc:chgData name="Leon Rabbi" userId="S::leon.rabbi@skole.hr::eb46e161-a02b-4351-94f7-3af7acfd0122" providerId="AD" clId="Web-{F86BF40D-FF40-4987-B644-E33326DF4FA9}" dt="2022-02-03T20:02:35.366" v="318"/>
        <pc:sldMkLst>
          <pc:docMk/>
          <pc:sldMk cId="2507311087" sldId="271"/>
        </pc:sldMkLst>
      </pc:sldChg>
      <pc:sldMasterChg chg="add del addSldLayout delSldLayout">
        <pc:chgData name="Leon Rabbi" userId="S::leon.rabbi@skole.hr::eb46e161-a02b-4351-94f7-3af7acfd0122" providerId="AD" clId="Web-{F86BF40D-FF40-4987-B644-E33326DF4FA9}" dt="2022-02-03T19:15:33.716" v="36"/>
        <pc:sldMasterMkLst>
          <pc:docMk/>
          <pc:sldMasterMk cId="2460954070" sldId="2147483660"/>
        </pc:sldMasterMkLst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Leon Rabbi" userId="S::leon.rabbi@skole.hr::eb46e161-a02b-4351-94f7-3af7acfd0122" providerId="AD" clId="Web-{F86BF40D-FF40-4987-B644-E33326DF4FA9}" dt="2022-02-03T19:15:33.716" v="36"/>
        <pc:sldMasterMkLst>
          <pc:docMk/>
          <pc:sldMasterMk cId="3816260189" sldId="2147483685"/>
        </pc:sldMasterMkLst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1078286100" sldId="2147483674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1639574022" sldId="2147483675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2464315651" sldId="2147483676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1569565279" sldId="2147483677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3038562406" sldId="2147483678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987842359" sldId="2147483679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1275084425" sldId="2147483680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2858389143" sldId="2147483681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2331099627" sldId="2147483682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981744668" sldId="2147483683"/>
          </pc:sldLayoutMkLst>
        </pc:sldLayoutChg>
        <pc:sldLayoutChg chg="add">
          <pc:chgData name="Leon Rabbi" userId="S::leon.rabbi@skole.hr::eb46e161-a02b-4351-94f7-3af7acfd0122" providerId="AD" clId="Web-{F86BF40D-FF40-4987-B644-E33326DF4FA9}" dt="2022-02-03T19:15:33.716" v="36"/>
          <pc:sldLayoutMkLst>
            <pc:docMk/>
            <pc:sldMasterMk cId="3816260189" sldId="2147483685"/>
            <pc:sldLayoutMk cId="2184550083" sldId="2147483684"/>
          </pc:sldLayoutMkLst>
        </pc:sldLayoutChg>
      </pc:sldMasterChg>
      <pc:sldMasterChg chg="add del addSldLayout delSldLayout">
        <pc:chgData name="Leon Rabbi" userId="S::leon.rabbi@skole.hr::eb46e161-a02b-4351-94f7-3af7acfd0122" providerId="AD" clId="Web-{F86BF40D-FF40-4987-B644-E33326DF4FA9}" dt="2022-02-03T19:14:07.589" v="32"/>
        <pc:sldMasterMkLst>
          <pc:docMk/>
          <pc:sldMasterMk cId="3247547766" sldId="2147483737"/>
        </pc:sldMasterMkLst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4246552736" sldId="2147483726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2132167170" sldId="2147483727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794097274" sldId="2147483728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2905256838" sldId="2147483729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676166101" sldId="2147483730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2027461576" sldId="2147483731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3673513756" sldId="2147483732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1573065201" sldId="2147483733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2450225321" sldId="2147483734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2984011975" sldId="2147483735"/>
          </pc:sldLayoutMkLst>
        </pc:sldLayoutChg>
        <pc:sldLayoutChg chg="add del">
          <pc:chgData name="Leon Rabbi" userId="S::leon.rabbi@skole.hr::eb46e161-a02b-4351-94f7-3af7acfd0122" providerId="AD" clId="Web-{F86BF40D-FF40-4987-B644-E33326DF4FA9}" dt="2022-02-03T19:14:07.589" v="32"/>
          <pc:sldLayoutMkLst>
            <pc:docMk/>
            <pc:sldMasterMk cId="3247547766" sldId="2147483737"/>
            <pc:sldLayoutMk cId="1526652063" sldId="214748373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9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1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Wi-Fi logo art">
            <a:extLst>
              <a:ext uri="{FF2B5EF4-FFF2-40B4-BE49-F238E27FC236}">
                <a16:creationId xmlns:a16="http://schemas.microsoft.com/office/drawing/2014/main" id="{20D23E48-AC76-488C-A250-E17408CC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9052" r="6" b="1061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00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1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1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3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C29D8-65E4-4BBB-8C4B-15EC5E4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ea typeface="+mj-lt"/>
                <a:cs typeface="+mj-lt"/>
              </a:rPr>
              <a:t>DOBRE I LOŠE STRANE INTERNETA</a:t>
            </a:r>
            <a:endParaRPr lang="en-US" dirty="0"/>
          </a:p>
        </p:txBody>
      </p:sp>
      <p:grpSp>
        <p:nvGrpSpPr>
          <p:cNvPr id="133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0E9BCD9-2E8B-47EA-BC30-ADC018AE76B4}"/>
              </a:ext>
            </a:extLst>
          </p:cNvPr>
          <p:cNvSpPr txBox="1">
            <a:spLocks/>
          </p:cNvSpPr>
          <p:nvPr/>
        </p:nvSpPr>
        <p:spPr>
          <a:xfrm>
            <a:off x="1730050" y="3969517"/>
            <a:ext cx="6763406" cy="2056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cs typeface="Arial"/>
              </a:rPr>
              <a:t>Leon Rabbi, 1.o</a:t>
            </a:r>
          </a:p>
        </p:txBody>
      </p:sp>
    </p:spTree>
    <p:extLst>
      <p:ext uri="{BB962C8B-B14F-4D97-AF65-F5344CB8AC3E}">
        <p14:creationId xmlns:p14="http://schemas.microsoft.com/office/powerpoint/2010/main" val="346511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9BB8C-6F4D-4D49-BBD8-694F3023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87571"/>
            <a:ext cx="4795282" cy="20319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ea typeface="+mj-lt"/>
                <a:cs typeface="+mj-lt"/>
              </a:rPr>
              <a:t>Kada </a:t>
            </a:r>
            <a:r>
              <a:rPr lang="en-US" sz="3100" err="1">
                <a:ea typeface="+mj-lt"/>
                <a:cs typeface="+mj-lt"/>
              </a:rPr>
              <a:t>vam</a:t>
            </a:r>
            <a:r>
              <a:rPr lang="en-US" sz="3100">
                <a:ea typeface="+mj-lt"/>
                <a:cs typeface="+mj-lt"/>
              </a:rPr>
              <a:t> je </a:t>
            </a:r>
            <a:r>
              <a:rPr lang="en-US" sz="3100" err="1">
                <a:ea typeface="+mj-lt"/>
                <a:cs typeface="+mj-lt"/>
              </a:rPr>
              <a:t>dosadno</a:t>
            </a:r>
            <a:r>
              <a:rPr lang="en-US" sz="3100">
                <a:ea typeface="+mj-lt"/>
                <a:cs typeface="+mj-lt"/>
              </a:rPr>
              <a:t>, internet </a:t>
            </a:r>
            <a:r>
              <a:rPr lang="en-US" sz="3100" err="1">
                <a:ea typeface="+mj-lt"/>
                <a:cs typeface="+mj-lt"/>
              </a:rPr>
              <a:t>pruža</a:t>
            </a:r>
            <a:r>
              <a:rPr lang="en-US" sz="3100">
                <a:ea typeface="+mj-lt"/>
                <a:cs typeface="+mj-lt"/>
              </a:rPr>
              <a:t> </a:t>
            </a:r>
            <a:r>
              <a:rPr lang="en-US" sz="3100" err="1">
                <a:ea typeface="+mj-lt"/>
                <a:cs typeface="+mj-lt"/>
              </a:rPr>
              <a:t>zabavu</a:t>
            </a:r>
            <a:r>
              <a:rPr lang="en-US" sz="3100">
                <a:ea typeface="+mj-lt"/>
                <a:cs typeface="+mj-lt"/>
              </a:rPr>
              <a:t>, </a:t>
            </a:r>
            <a:r>
              <a:rPr lang="en-US" sz="3100" err="1">
                <a:ea typeface="+mj-lt"/>
                <a:cs typeface="+mj-lt"/>
              </a:rPr>
              <a:t>ali</a:t>
            </a:r>
            <a:r>
              <a:rPr lang="en-US" sz="3100">
                <a:ea typeface="+mj-lt"/>
                <a:cs typeface="+mj-lt"/>
              </a:rPr>
              <a:t> </a:t>
            </a:r>
            <a:r>
              <a:rPr lang="en-US" sz="3100" err="1">
                <a:ea typeface="+mj-lt"/>
                <a:cs typeface="+mj-lt"/>
              </a:rPr>
              <a:t>može</a:t>
            </a:r>
            <a:r>
              <a:rPr lang="en-US" sz="3100">
                <a:ea typeface="+mj-lt"/>
                <a:cs typeface="+mj-lt"/>
              </a:rPr>
              <a:t> </a:t>
            </a:r>
            <a:r>
              <a:rPr lang="en-US" sz="3100" err="1">
                <a:ea typeface="+mj-lt"/>
                <a:cs typeface="+mj-lt"/>
              </a:rPr>
              <a:t>postati</a:t>
            </a:r>
            <a:r>
              <a:rPr lang="en-US" sz="3100">
                <a:ea typeface="+mj-lt"/>
                <a:cs typeface="+mj-lt"/>
              </a:rPr>
              <a:t> </a:t>
            </a:r>
            <a:r>
              <a:rPr lang="en-US" sz="3100" err="1">
                <a:ea typeface="+mj-lt"/>
                <a:cs typeface="+mj-lt"/>
              </a:rPr>
              <a:t>ovisnost</a:t>
            </a:r>
            <a:r>
              <a:rPr lang="en-US" sz="3100">
                <a:ea typeface="+mj-lt"/>
                <a:cs typeface="+mj-lt"/>
              </a:rPr>
              <a:t>!</a:t>
            </a:r>
          </a:p>
          <a:p>
            <a:pPr>
              <a:lnSpc>
                <a:spcPct val="90000"/>
              </a:lnSpc>
            </a:pPr>
            <a:endParaRPr lang="en-US" sz="3100"/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7306377-3386-4241-8D47-9A4F6662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33" b="11873"/>
          <a:stretch/>
        </p:blipFill>
        <p:spPr>
          <a:xfrm>
            <a:off x="188468" y="10"/>
            <a:ext cx="11812017" cy="3919684"/>
          </a:xfrm>
          <a:prstGeom prst="rect">
            <a:avLst/>
          </a:pr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4B25-6388-46AA-99A8-8133BCD8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8049"/>
            <a:ext cx="4977905" cy="2031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400">
                <a:ea typeface="+mn-lt"/>
                <a:cs typeface="+mn-lt"/>
              </a:rPr>
              <a:t>Nova istraživanja su pokazala da učinci korištenja tehnologije mogu oponašati učinke droge i alkohola.</a:t>
            </a:r>
          </a:p>
          <a:p>
            <a:pPr>
              <a:lnSpc>
                <a:spcPct val="100000"/>
              </a:lnSpc>
            </a:pPr>
            <a:endParaRPr lang="en-US" sz="14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400">
                <a:ea typeface="+mn-lt"/>
                <a:cs typeface="+mn-lt"/>
              </a:rPr>
              <a:t>Tehnologija je toliko uzbudljiva da podiže razinu dopamina - neurotransmitera za dobro osjećanje koji je najviše uključen u dinamiku ovisnosti.</a:t>
            </a:r>
            <a:endParaRPr lang="en-US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1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C2EB-C9E7-44B1-AEAE-091736D2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45C2-0B32-42AE-BB6D-77160E853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Internet je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dalje</a:t>
            </a:r>
            <a:r>
              <a:rPr lang="en-US" dirty="0">
                <a:ea typeface="+mn-lt"/>
                <a:cs typeface="+mn-lt"/>
              </a:rPr>
              <a:t> enigma: </a:t>
            </a:r>
            <a:r>
              <a:rPr lang="en-US" dirty="0" err="1">
                <a:ea typeface="+mn-lt"/>
                <a:cs typeface="+mn-lt"/>
              </a:rPr>
              <a:t>još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uvijek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učimo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njegovim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mogućnostima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nove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ideje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stalno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razvijaju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poboljšanje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proširenje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upotrebljivosti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Iako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istina</a:t>
            </a:r>
            <a:r>
              <a:rPr lang="en-US" dirty="0">
                <a:ea typeface="+mn-lt"/>
                <a:cs typeface="+mn-lt"/>
              </a:rPr>
              <a:t> da se </a:t>
            </a:r>
            <a:r>
              <a:rPr lang="en-US" dirty="0" err="1">
                <a:ea typeface="+mn-lt"/>
                <a:cs typeface="+mn-lt"/>
              </a:rPr>
              <a:t>neke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negativnosti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nikada</a:t>
            </a:r>
            <a:r>
              <a:rPr lang="en-US" dirty="0">
                <a:ea typeface="+mn-lt"/>
                <a:cs typeface="+mn-lt"/>
              </a:rPr>
              <a:t> ne </a:t>
            </a:r>
            <a:r>
              <a:rPr lang="en-US" dirty="0" err="1">
                <a:ea typeface="+mn-lt"/>
                <a:cs typeface="+mn-lt"/>
              </a:rPr>
              <a:t>mogu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potpuno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otkloniti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pošteno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reći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kroz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obrazovanje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iskustvo</a:t>
            </a:r>
            <a:r>
              <a:rPr lang="en-US" dirty="0">
                <a:ea typeface="+mn-lt"/>
                <a:cs typeface="+mn-lt"/>
              </a:rPr>
              <a:t> mi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zajednica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postupno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postajemo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pametniji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3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Wi-Fi logo art">
            <a:extLst>
              <a:ext uri="{FF2B5EF4-FFF2-40B4-BE49-F238E27FC236}">
                <a16:creationId xmlns:a16="http://schemas.microsoft.com/office/drawing/2014/main" id="{20D23E48-AC76-488C-A250-E17408CC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9052" r="6" b="1061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00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1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1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3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C29D8-65E4-4BBB-8C4B-15EC5E4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HVALA NA PAŽNJI!</a:t>
            </a:r>
            <a:endParaRPr lang="en-US" dirty="0"/>
          </a:p>
        </p:txBody>
      </p:sp>
      <p:grpSp>
        <p:nvGrpSpPr>
          <p:cNvPr id="133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19E9B8-EB16-4B32-9968-77915EA7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2785797"/>
          </a:xfrm>
        </p:spPr>
        <p:txBody>
          <a:bodyPr anchor="b">
            <a:normAutofit/>
          </a:bodyPr>
          <a:lstStyle/>
          <a:p>
            <a:pPr algn="ctr"/>
            <a:r>
              <a:rPr lang="en-US" sz="6000"/>
              <a:t>Prvo moramo znati što je internet.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B7DA-E09F-4B9A-AAA0-806DBD95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091" y="3498856"/>
            <a:ext cx="8188033" cy="261423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>
                <a:ea typeface="+mn-lt"/>
                <a:cs typeface="+mn-lt"/>
              </a:rPr>
              <a:t>Internet možemo definirati kao svjetsku računalnu informacijsku mrežu, sastavljenu od velikog broja manjih međusobno povezanih računalnih mreža, koja omogućava prijenos informacija između računala koji čine mrežu.</a:t>
            </a:r>
          </a:p>
        </p:txBody>
      </p:sp>
    </p:spTree>
    <p:extLst>
      <p:ext uri="{BB962C8B-B14F-4D97-AF65-F5344CB8AC3E}">
        <p14:creationId xmlns:p14="http://schemas.microsoft.com/office/powerpoint/2010/main" val="6715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Wi-Fi logo art">
            <a:extLst>
              <a:ext uri="{FF2B5EF4-FFF2-40B4-BE49-F238E27FC236}">
                <a16:creationId xmlns:a16="http://schemas.microsoft.com/office/drawing/2014/main" id="{20D23E48-AC76-488C-A250-E17408CC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9052" r="6" b="1061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00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1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1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3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C29D8-65E4-4BBB-8C4B-15EC5E4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DOBRE STVARI</a:t>
            </a:r>
            <a:endParaRPr lang="en-US" sz="6600" kern="1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33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156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10D36-63FA-4FEB-8EBF-852FCF55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" sz="3100" dirty="0">
                <a:ea typeface="+mj-lt"/>
                <a:cs typeface="+mj-lt"/>
              </a:rPr>
              <a:t>Imate ogromnu biblioteku informacija i resursa na dohvat ruke.</a:t>
            </a:r>
            <a:endParaRPr lang="en-US" sz="31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4F63-387F-4F22-8F1B-D77B8EB2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hr" sz="1800">
              <a:ea typeface="+mn-lt"/>
              <a:cs typeface="+mn-lt"/>
            </a:endParaRPr>
          </a:p>
          <a:p>
            <a:r>
              <a:rPr lang="hr" sz="1800">
                <a:ea typeface="+mn-lt"/>
                <a:cs typeface="+mn-lt"/>
              </a:rPr>
              <a:t>Kako je divno što se gotovo sva pitanja o kojima razmišljamo mogu pronaći na Google-u u samo nekoliko sekundi.</a:t>
            </a:r>
            <a:endParaRPr lang="hr" sz="1800"/>
          </a:p>
          <a:p>
            <a:endParaRPr lang="hr" sz="1800">
              <a:ea typeface="+mn-lt"/>
              <a:cs typeface="+mn-lt"/>
            </a:endParaRPr>
          </a:p>
          <a:p>
            <a:r>
              <a:rPr lang="hr" sz="1800">
                <a:ea typeface="+mn-lt"/>
                <a:cs typeface="+mn-lt"/>
              </a:rPr>
              <a:t>Internet je moćan izvor znanja za sve nas, zasigurno malo studenata može zamisliti da studira bez ovog nevjerojatnog istraživačkog alata.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37606B-D566-42A0-9DEB-3A0083B7B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8" r="14180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9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729A3-532C-466C-8D5C-147AC257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87571"/>
            <a:ext cx="4795282" cy="20319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" sz="3400" dirty="0">
                <a:ea typeface="+mj-lt"/>
                <a:cs typeface="+mj-lt"/>
              </a:rPr>
              <a:t>Sve svoje bankarstvo možete obaviti online, a kupnja na web-u je tako jednostavna.</a:t>
            </a:r>
            <a:endParaRPr lang="en-US" sz="3400" dirty="0">
              <a:ea typeface="+mj-lt"/>
              <a:cs typeface="+mj-lt"/>
            </a:endParaRPr>
          </a:p>
        </p:txBody>
      </p:sp>
      <p:grpSp>
        <p:nvGrpSpPr>
          <p:cNvPr id="42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4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indoor, toy, handcart, office&#10;&#10;Description automatically generated">
            <a:extLst>
              <a:ext uri="{FF2B5EF4-FFF2-40B4-BE49-F238E27FC236}">
                <a16:creationId xmlns:a16="http://schemas.microsoft.com/office/drawing/2014/main" id="{6564DF97-4E99-4354-891D-A84FAD46D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32" b="23447"/>
          <a:stretch/>
        </p:blipFill>
        <p:spPr>
          <a:xfrm>
            <a:off x="188468" y="10"/>
            <a:ext cx="11812017" cy="3919684"/>
          </a:xfrm>
          <a:prstGeom prst="rect">
            <a:avLst/>
          </a:prstGeom>
        </p:spPr>
      </p:pic>
      <p:grpSp>
        <p:nvGrpSpPr>
          <p:cNvPr id="54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F014-1C65-4355-9F6A-A3CE25EC0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8049"/>
            <a:ext cx="4977905" cy="2031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Od kupovine hrane do prodavanja raznih stvari, internet nam omogućuje da s relativnom lakoćom upravljamo svojim financijama i kupujemo stvari koje želimo, a sve to bez potrebe da izlazimo s vrata.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017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91F4035-959D-40EA-9ED3-54D7D9F4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45E2AF-1845-4545-A9FF-7D32165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E7A2A2-15E6-4A15-B530-5E032A5FF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B03F4F-8EDD-464C-81E1-C164C2465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8F01ECD-47F6-44CD-B4AB-0FBD81524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0932A3-4E58-4C01-9A56-C81D17B10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5BB675-7BE0-4CA1-9AD5-ED4D025B2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F42C07-1CBF-40FB-9E81-0F5B3214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ED55B-6CCB-4D83-829D-7A094A260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318D18-B16D-4C58-AEA5-06D450B4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10246090" cy="1471193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Kada </a:t>
            </a:r>
            <a:r>
              <a:rPr lang="en-US" dirty="0" err="1">
                <a:ea typeface="+mj-lt"/>
                <a:cs typeface="+mj-lt"/>
              </a:rPr>
              <a:t>vam</a:t>
            </a:r>
            <a:r>
              <a:rPr lang="en-US" dirty="0">
                <a:ea typeface="+mj-lt"/>
                <a:cs typeface="+mj-lt"/>
              </a:rPr>
              <a:t> je </a:t>
            </a:r>
            <a:r>
              <a:rPr lang="en-US" dirty="0" err="1">
                <a:ea typeface="+mj-lt"/>
                <a:cs typeface="+mj-lt"/>
              </a:rPr>
              <a:t>dosadno</a:t>
            </a:r>
            <a:r>
              <a:rPr lang="en-US" dirty="0">
                <a:ea typeface="+mj-lt"/>
                <a:cs typeface="+mj-lt"/>
              </a:rPr>
              <a:t>, internet </a:t>
            </a:r>
            <a:r>
              <a:rPr lang="en-US" dirty="0" err="1">
                <a:ea typeface="+mj-lt"/>
                <a:cs typeface="+mj-lt"/>
              </a:rPr>
              <a:t>pruža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zabavu</a:t>
            </a:r>
            <a:r>
              <a:rPr lang="en-US" dirty="0">
                <a:ea typeface="+mj-lt"/>
                <a:cs typeface="+mj-lt"/>
              </a:rPr>
              <a:t>!</a:t>
            </a:r>
            <a:endParaRPr lang="en-US" dirty="0" err="1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448A3C-6F49-4B1B-B735-2B8988C9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82" y="2557395"/>
            <a:ext cx="4967270" cy="3303234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F8C79A14-3318-47D6-94E0-D72F5E6F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11FF69-E5EB-4D05-9167-FE7DA4CF1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9905169A-D272-4155-9E47-57039608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116A2A-960D-43CF-8696-9D4FD7BD6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1F80BC2-A486-4B4F-917D-CE7920E06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98188E1-7424-46DB-AEAE-8392162B7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4B6B101-6F39-41E0-99FA-32DDD9AFD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5DA8B34-60DC-484F-A43B-470626EB6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1478F3-89B4-4150-9B1C-EDC4B61E2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5B79A9-93A6-4C42-87F3-DC4DBA152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5EEC1-94B8-4DD2-B1B7-F7FF10989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4C95-297C-463F-B002-C244ED93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2" y="2304938"/>
            <a:ext cx="4967269" cy="380815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Internet je </a:t>
            </a:r>
            <a:r>
              <a:rPr lang="en-US" sz="1800" dirty="0" err="1">
                <a:ea typeface="+mn-lt"/>
                <a:cs typeface="+mn-lt"/>
              </a:rPr>
              <a:t>domaćin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mnoštva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tehnologije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zabave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/>
          </a:p>
          <a:p>
            <a:endParaRPr lang="en-US" sz="1800">
              <a:cs typeface="Arial"/>
            </a:endParaRPr>
          </a:p>
          <a:p>
            <a:r>
              <a:rPr lang="en-US" sz="1800" dirty="0" err="1">
                <a:ea typeface="+mn-lt"/>
                <a:cs typeface="+mn-lt"/>
              </a:rPr>
              <a:t>Naša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nestrpljiva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priroda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zadovoljna</a:t>
            </a:r>
            <a:r>
              <a:rPr lang="en-US" sz="1800" dirty="0">
                <a:ea typeface="+mn-lt"/>
                <a:cs typeface="+mn-lt"/>
              </a:rPr>
              <a:t> je </a:t>
            </a:r>
            <a:r>
              <a:rPr lang="en-US" sz="1800" dirty="0" err="1">
                <a:ea typeface="+mn-lt"/>
                <a:cs typeface="+mn-lt"/>
              </a:rPr>
              <a:t>sposobnošću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trenutnog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dočaravanja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igrica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glazbe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videa</a:t>
            </a:r>
            <a:r>
              <a:rPr lang="en-US" sz="1800" dirty="0">
                <a:ea typeface="+mn-lt"/>
                <a:cs typeface="+mn-lt"/>
              </a:rPr>
              <a:t>. </a:t>
            </a:r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6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Wi-Fi logo art">
            <a:extLst>
              <a:ext uri="{FF2B5EF4-FFF2-40B4-BE49-F238E27FC236}">
                <a16:creationId xmlns:a16="http://schemas.microsoft.com/office/drawing/2014/main" id="{20D23E48-AC76-488C-A250-E17408CCD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9052" r="6" b="1061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00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1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1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3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C29D8-65E4-4BBB-8C4B-15EC5E40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LOŠE STVARI</a:t>
            </a:r>
            <a:endParaRPr lang="en-US" sz="6600" kern="1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33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567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355ED-85E9-4132-A2EB-8FD9D87D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87571"/>
            <a:ext cx="4795282" cy="20319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" sz="2800">
                <a:ea typeface="+mj-lt"/>
                <a:cs typeface="+mj-lt"/>
              </a:rPr>
              <a:t>Imate ogromnu biblioteku informacija i resursa na dohvat ruke, ali nije svaki izvor pouzdan!</a:t>
            </a:r>
            <a:endParaRPr lang="en-US" sz="2800">
              <a:ea typeface="+mj-lt"/>
              <a:cs typeface="+mj-lt"/>
            </a:endParaRP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4436A75-A020-494B-B70E-85CBD21EA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9AC34A-4733-4246-B384-5BBE066AB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C84724B9-1248-4CA6-931C-9B9E63004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C9DE4C6-CB01-4D68-93A6-8607C5D23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59DA521-D2B0-460E-983D-FAE00EFB2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9CECFA9-7A18-4264-BC92-C7C99477A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01834A6-ABDA-4C9E-A44A-7D52EEDBE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B3C39CA-57CB-43E8-89BC-497ECBAFB6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B05384B-92F3-4CC1-8748-7BFCD27B7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E4B4AC-919A-46C3-A98F-B36F103A2D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61039B-1FD3-401E-83AC-C05C971D1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5D2BDDEF-E2EB-44D9-A239-CF7C1222F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27" r="-2" b="5386"/>
          <a:stretch/>
        </p:blipFill>
        <p:spPr>
          <a:xfrm>
            <a:off x="619840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6" y="105743"/>
                </a:lnTo>
                <a:cubicBezTo>
                  <a:pt x="10536187" y="2244886"/>
                  <a:pt x="8264669" y="3854030"/>
                  <a:pt x="5542096" y="3854030"/>
                </a:cubicBezTo>
                <a:cubicBezTo>
                  <a:pt x="2819521" y="3854030"/>
                  <a:pt x="548003" y="2244886"/>
                  <a:pt x="22664" y="105743"/>
                </a:cubicBezTo>
                <a:close/>
              </a:path>
            </a:pathLst>
          </a:cu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DB8ED0A1-FF45-4EE6-ADE8-2F2ED0D3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A8A514-3FF4-4ADA-AF55-B44C969B5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EDA4578-CC87-43DF-B783-3B5D770C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4F1C15-5B2E-483A-AA12-C47B50007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F72001-4788-44E6-8592-7099340CA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8C8919-696C-4290-B3EE-DDC5EDA43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7F8271-7580-41CA-B352-6393A3EA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1B97F8-5B65-43A1-9BC3-FEF0AD7C7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7DD8-2B28-46C9-9E39-A6C2A9555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8049"/>
            <a:ext cx="4977905" cy="20314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</a:rPr>
              <a:t>Važno je zapamtiti da nije sve što vidite ili pročitate na internetu 100% pouzdano ili originalno. Wikipedia je izvrstan primjer za to: stvaraju je i uređuju volonteri iz cijelog svijeta.</a:t>
            </a:r>
            <a:endParaRPr lang="en-US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1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F40DD5-F3AE-48EF-AC35-CEA2C0BD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" sz="2800">
                <a:ea typeface="+mj-lt"/>
                <a:cs typeface="+mj-lt"/>
              </a:rPr>
              <a:t>Sve svoje bankarstvo možete obaviti online, ali računi se mogu </a:t>
            </a:r>
            <a:r>
              <a:rPr lang="hr" sz="2800" err="1">
                <a:ea typeface="+mj-lt"/>
                <a:cs typeface="+mj-lt"/>
              </a:rPr>
              <a:t>hakirati</a:t>
            </a:r>
            <a:r>
              <a:rPr lang="hr" sz="2800">
                <a:ea typeface="+mj-lt"/>
                <a:cs typeface="+mj-lt"/>
              </a:rPr>
              <a:t>!</a:t>
            </a:r>
            <a:endParaRPr lang="en-US" sz="28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6F1D9-2777-4271-9AB4-2AE7A1D1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800">
                <a:ea typeface="+mn-lt"/>
                <a:cs typeface="+mn-lt"/>
              </a:rPr>
              <a:t>Iako tvrtke neprestano razvijaju načine da vaše mrežne korisničke račune učine sigurnijim, vrijedi zapamtiti da su računi u opasnosti od hakiranja.</a:t>
            </a:r>
            <a:endParaRPr lang="en-US" sz="1800"/>
          </a:p>
          <a:p>
            <a:pPr>
              <a:lnSpc>
                <a:spcPct val="100000"/>
              </a:lnSpc>
            </a:pPr>
            <a:endParaRPr lang="en-US" sz="180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800">
                <a:cs typeface="Arial"/>
              </a:rPr>
              <a:t>Stoga se pobrinite da se vaše lozinke redovito mijenjaju, a gdje je moguće, pokušajte ne spremati podatke svoje kartice na račune za kupovinu .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1800">
              <a:cs typeface="Arial"/>
            </a:endParaRPr>
          </a:p>
        </p:txBody>
      </p:sp>
      <p:pic>
        <p:nvPicPr>
          <p:cNvPr id="5" name="Picture 5" descr="Application, icon&#10;&#10;Description automatically generated">
            <a:extLst>
              <a:ext uri="{FF2B5EF4-FFF2-40B4-BE49-F238E27FC236}">
                <a16:creationId xmlns:a16="http://schemas.microsoft.com/office/drawing/2014/main" id="{6EFEF589-FE6D-4A1D-A214-08A23858C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1" r="21904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53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D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BC7"/>
      </a:accent6>
      <a:hlink>
        <a:srgbClr val="3F5EBF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ExploreVTI</vt:lpstr>
      <vt:lpstr>DOBRE I LOŠE STRANE INTERNETA</vt:lpstr>
      <vt:lpstr>Prvo moramo znati što je internet.</vt:lpstr>
      <vt:lpstr>DOBRE STVARI</vt:lpstr>
      <vt:lpstr>Imate ogromnu biblioteku informacija i resursa na dohvat ruke.</vt:lpstr>
      <vt:lpstr>Sve svoje bankarstvo možete obaviti online, a kupnja na web-u je tako jednostavna.</vt:lpstr>
      <vt:lpstr>Kada vam je dosadno, internet pruža zabavu!</vt:lpstr>
      <vt:lpstr>LOŠE STVARI</vt:lpstr>
      <vt:lpstr>Imate ogromnu biblioteku informacija i resursa na dohvat ruke, ali nije svaki izvor pouzdan!</vt:lpstr>
      <vt:lpstr>Sve svoje bankarstvo možete obaviti online, ali računi se mogu hakirati!</vt:lpstr>
      <vt:lpstr>Kada vam je dosadno, internet pruža zabavu, ali može postati ovisnost! 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173</cp:revision>
  <dcterms:created xsi:type="dcterms:W3CDTF">2022-02-03T19:09:30Z</dcterms:created>
  <dcterms:modified xsi:type="dcterms:W3CDTF">2022-02-03T20:06:03Z</dcterms:modified>
</cp:coreProperties>
</file>