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0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6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82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90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4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6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6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6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5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6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9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82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B768-F2D7-C746-ABC3-A0FD7650ED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Uloge interneta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1007F-FE6C-344D-A8EA-13DB5BE0D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017" y="5105794"/>
            <a:ext cx="10572000" cy="434974"/>
          </a:xfrm>
        </p:spPr>
        <p:txBody>
          <a:bodyPr/>
          <a:lstStyle/>
          <a:p>
            <a:r>
              <a:rPr lang="en-US"/>
              <a:t>Elza Šarac,1.o</a:t>
            </a:r>
          </a:p>
        </p:txBody>
      </p:sp>
    </p:spTree>
    <p:extLst>
      <p:ext uri="{BB962C8B-B14F-4D97-AF65-F5344CB8AC3E}">
        <p14:creationId xmlns:p14="http://schemas.microsoft.com/office/powerpoint/2010/main" val="227857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9B6A-9D67-F348-908B-54BAA1F1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0058-7AC8-1045-918A-3D628DD23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65861"/>
            <a:ext cx="4413416" cy="3636511"/>
          </a:xfrm>
        </p:spPr>
        <p:txBody>
          <a:bodyPr/>
          <a:lstStyle/>
          <a:p>
            <a:r>
              <a:rPr lang="en-US"/>
              <a:t>Internet je nama svima vrlo poznat pojam danas, pogotovo među mladima</a:t>
            </a:r>
          </a:p>
          <a:p>
            <a:r>
              <a:rPr lang="en-US"/>
              <a:t>Danas ću vam pokazati dobre I loše strane interneta, koliko bi trebali biti oprezni I sl.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93D5C0-08D2-EA4C-BB07-E0CA82F0A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481" y="2607055"/>
            <a:ext cx="5962888" cy="33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AB65-CE33-B245-B1D7-6A36AE92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Dobre strane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0089-9597-FE40-97EC-1FBA26487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42017"/>
            <a:ext cx="8569780" cy="3636511"/>
          </a:xfrm>
        </p:spPr>
        <p:txBody>
          <a:bodyPr/>
          <a:lstStyle/>
          <a:p>
            <a:r>
              <a:rPr lang="en-US"/>
              <a:t>Pronalaženje korisnih informacija (za školu,posao I sl.)</a:t>
            </a:r>
          </a:p>
          <a:p>
            <a:r>
              <a:rPr lang="en-US"/>
              <a:t> Komuniciranje s prijateljima I vršnjacima </a:t>
            </a:r>
          </a:p>
          <a:p>
            <a:r>
              <a:rPr lang="en-US"/>
              <a:t>Zabava (npr. Igrice,videosnimci,fotografije itd.) </a:t>
            </a:r>
          </a:p>
          <a:p>
            <a:r>
              <a:rPr lang="en-US"/>
              <a:t>Učenje</a:t>
            </a:r>
          </a:p>
          <a:p>
            <a:r>
              <a:rPr lang="en-US"/>
              <a:t>Razmjena iskustava I mišljenja</a:t>
            </a:r>
          </a:p>
        </p:txBody>
      </p:sp>
    </p:spTree>
    <p:extLst>
      <p:ext uri="{BB962C8B-B14F-4D97-AF65-F5344CB8AC3E}">
        <p14:creationId xmlns:p14="http://schemas.microsoft.com/office/powerpoint/2010/main" val="298735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A637-85EF-1E4C-B9A7-563D87A93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Negativne strane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5F92D-DEE3-B54C-AB5B-BF42274F6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826" y="2336435"/>
            <a:ext cx="6980582" cy="4195628"/>
          </a:xfrm>
        </p:spPr>
        <p:txBody>
          <a:bodyPr/>
          <a:lstStyle/>
          <a:p>
            <a:r>
              <a:rPr lang="en-US"/>
              <a:t>Nesigurnost na internetu</a:t>
            </a:r>
          </a:p>
          <a:p>
            <a:r>
              <a:rPr lang="en-US"/>
              <a:t>Izloženost neprimjerenom sadržaju</a:t>
            </a:r>
          </a:p>
          <a:p>
            <a:r>
              <a:rPr lang="en-US"/>
              <a:t>Ovisnost</a:t>
            </a:r>
          </a:p>
          <a:p>
            <a:r>
              <a:rPr lang="en-US"/>
              <a:t>Distrakcija od drugih stvari u životu (najčešće škola I učenje) </a:t>
            </a:r>
          </a:p>
          <a:p>
            <a:r>
              <a:rPr lang="en-US"/>
              <a:t>Zloupotreba podataka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9CD115B-6293-A649-9699-62919605A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08" y="2655187"/>
            <a:ext cx="4647124" cy="355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8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CB4B-ACD7-5644-9E58-B3DFD7CED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3F8CB-855F-0F4E-9D05-66BE0C6A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774301"/>
            <a:ext cx="10554574" cy="3636511"/>
          </a:xfrm>
        </p:spPr>
        <p:txBody>
          <a:bodyPr/>
          <a:lstStyle/>
          <a:p>
            <a:r>
              <a:rPr lang="en-US"/>
              <a:t>Internet je vrlo korisno, no ipak opasno I nesigurno mjesto</a:t>
            </a:r>
          </a:p>
          <a:p>
            <a:r>
              <a:rPr lang="en-US"/>
              <a:t>Moramo biti oprezni na internetu, ne smijesno svoje podatke izglati javno I dati ih osobama koje ne znamo, kako nas to ne bi ugrozilo</a:t>
            </a:r>
          </a:p>
          <a:p>
            <a:r>
              <a:rPr lang="en-US"/>
              <a:t>Internet je mjesto puno korisnih informacija I poučnih stvari, no trebali bismo uvijek provjeriti jesu li određene informacije točne ili ne I imamo li pouzdane izvore</a:t>
            </a:r>
          </a:p>
          <a:p>
            <a:r>
              <a:rPr lang="en-US"/>
              <a:t>Mladi su često izloženi pedofilima I osobama koje ih pokušavaju ucjeniti, te bismo trebali biti oprezni kome što govorimo I kome vjerujemo, te razmišljati o posljedicama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5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D930-7727-BE41-BC5F-741DFB57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552352"/>
            <a:ext cx="10554574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/>
              <a:t>HVALA NA PAŽNJI! </a:t>
            </a:r>
          </a:p>
        </p:txBody>
      </p:sp>
    </p:spTree>
    <p:extLst>
      <p:ext uri="{BB962C8B-B14F-4D97-AF65-F5344CB8AC3E}">
        <p14:creationId xmlns:p14="http://schemas.microsoft.com/office/powerpoint/2010/main" val="2976213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945CEC65765C4E8BF14C73CC705DF7" ma:contentTypeVersion="10" ma:contentTypeDescription="Stvaranje novog dokumenta." ma:contentTypeScope="" ma:versionID="8cebdb1702d83e4ebd2b8f4eee2791ac">
  <xsd:schema xmlns:xsd="http://www.w3.org/2001/XMLSchema" xmlns:xs="http://www.w3.org/2001/XMLSchema" xmlns:p="http://schemas.microsoft.com/office/2006/metadata/properties" xmlns:ns2="1e929865-9b87-41e5-a957-08442b7817e7" xmlns:ns3="95ec1ade-a135-4d1b-9f21-605c21b0956d" targetNamespace="http://schemas.microsoft.com/office/2006/metadata/properties" ma:root="true" ma:fieldsID="1dffbad58e80c997f18d87c96e3b9fdb" ns2:_="" ns3:_="">
    <xsd:import namespace="1e929865-9b87-41e5-a957-08442b7817e7"/>
    <xsd:import namespace="95ec1ade-a135-4d1b-9f21-605c21b095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29865-9b87-41e5-a957-08442b781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c1ade-a135-4d1b-9f21-605c21b09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CAAAC7-863B-4C45-A84C-2F1DE0F69B42}"/>
</file>

<file path=customXml/itemProps2.xml><?xml version="1.0" encoding="utf-8"?>
<ds:datastoreItem xmlns:ds="http://schemas.openxmlformats.org/officeDocument/2006/customXml" ds:itemID="{87CB7F9F-A0DC-474A-869B-F3E345D2DF46}"/>
</file>

<file path=customXml/itemProps3.xml><?xml version="1.0" encoding="utf-8"?>
<ds:datastoreItem xmlns:ds="http://schemas.openxmlformats.org/officeDocument/2006/customXml" ds:itemID="{8436CF82-B603-4897-B00C-86413598B9F8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Quotable</vt:lpstr>
      <vt:lpstr>Uloge interneta</vt:lpstr>
      <vt:lpstr>Uvod</vt:lpstr>
      <vt:lpstr>Dobre strane</vt:lpstr>
      <vt:lpstr>Negativne strane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Uloge interneta</dc:title>
  <dc:creator>Elza Šarac</dc:creator>
  <cp:lastModifiedBy>Elza Šarac</cp:lastModifiedBy>
  <cp:revision>5</cp:revision>
  <dcterms:created xsi:type="dcterms:W3CDTF">2022-02-03T21:10:39Z</dcterms:created>
  <dcterms:modified xsi:type="dcterms:W3CDTF">2022-02-03T21:41:58Z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0x01010000945CEC65765C4E8BF14C73CC705DF7</vt:lpwstr>
  </property>
</Properties>
</file>